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92" r:id="rId4"/>
    <p:sldId id="293" r:id="rId5"/>
    <p:sldId id="260" r:id="rId6"/>
    <p:sldId id="262" r:id="rId7"/>
    <p:sldId id="295" r:id="rId8"/>
    <p:sldId id="296" r:id="rId9"/>
    <p:sldId id="297" r:id="rId10"/>
    <p:sldId id="298" r:id="rId11"/>
    <p:sldId id="302" r:id="rId12"/>
    <p:sldId id="299" r:id="rId13"/>
    <p:sldId id="300" r:id="rId14"/>
    <p:sldId id="301" r:id="rId15"/>
    <p:sldId id="303" r:id="rId16"/>
    <p:sldId id="304" r:id="rId17"/>
    <p:sldId id="285" r:id="rId18"/>
    <p:sldId id="286" r:id="rId19"/>
    <p:sldId id="264" r:id="rId20"/>
    <p:sldId id="263" r:id="rId21"/>
    <p:sldId id="265" r:id="rId22"/>
    <p:sldId id="267" r:id="rId23"/>
    <p:sldId id="268" r:id="rId24"/>
    <p:sldId id="290" r:id="rId25"/>
  </p:sldIdLst>
  <p:sldSz cx="12192000" cy="6858000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ato Black" panose="020F0502020204030203" pitchFamily="34" charset="0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jXjVJF/Q3GgSQMM22YoT02wp66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01515-2379-438F-AE43-77C7E6DC499B}" v="77" dt="2025-10-15T10:29:20.359"/>
  </p1510:revLst>
</p1510:revInfo>
</file>

<file path=ppt/tableStyles.xml><?xml version="1.0" encoding="utf-8"?>
<a:tblStyleLst xmlns:a="http://schemas.openxmlformats.org/drawingml/2006/main" def="{CA7D7BBB-9586-4835-9D6D-1A4749016ADD}">
  <a:tblStyle styleId="{CA7D7BBB-9586-4835-9D6D-1A4749016AD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1048C4-F6DC-4502-9184-A5271CCB721A}" styleName="Table_1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BE8"/>
          </a:solidFill>
        </a:fill>
      </a:tcStyle>
    </a:wholeTbl>
    <a:band1H>
      <a:tcTxStyle b="off" i="off"/>
      <a:tcStyle>
        <a:tcBdr/>
        <a:fill>
          <a:solidFill>
            <a:srgbClr val="CCD5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D5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8CFC5B-A1C6-4036-B890-CD468D752CE0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BE8"/>
          </a:solidFill>
        </a:fill>
      </a:tcStyle>
    </a:wholeTbl>
    <a:band1H>
      <a:tcTxStyle/>
      <a:tcStyle>
        <a:tcBdr/>
        <a:fill>
          <a:solidFill>
            <a:srgbClr val="CCD5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5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06" autoAdjust="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67" Type="http://customschemas.google.com/relationships/presentationmetadata" Target="metadata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binna Adumike" userId="cf46aa3e-3fb0-4356-8ab8-7852dfb63bc9" providerId="ADAL" clId="{87D2B775-1D78-4DDA-91A8-7D9780E5C623}"/>
    <pc:docChg chg="undo custSel addSld delSld modSld sldOrd modMainMaster">
      <pc:chgData name="Obinna Adumike" userId="cf46aa3e-3fb0-4356-8ab8-7852dfb63bc9" providerId="ADAL" clId="{87D2B775-1D78-4DDA-91A8-7D9780E5C623}" dt="2025-10-15T10:29:20.359" v="473"/>
      <pc:docMkLst>
        <pc:docMk/>
      </pc:docMkLst>
      <pc:sldChg chg="modSp mod">
        <pc:chgData name="Obinna Adumike" userId="cf46aa3e-3fb0-4356-8ab8-7852dfb63bc9" providerId="ADAL" clId="{87D2B775-1D78-4DDA-91A8-7D9780E5C623}" dt="2025-10-15T10:07:21.413" v="141" actId="113"/>
        <pc:sldMkLst>
          <pc:docMk/>
          <pc:sldMk cId="0" sldId="256"/>
        </pc:sldMkLst>
        <pc:spChg chg="mod">
          <ac:chgData name="Obinna Adumike" userId="cf46aa3e-3fb0-4356-8ab8-7852dfb63bc9" providerId="ADAL" clId="{87D2B775-1D78-4DDA-91A8-7D9780E5C623}" dt="2025-10-15T10:07:21.413" v="141" actId="113"/>
          <ac:spMkLst>
            <pc:docMk/>
            <pc:sldMk cId="0" sldId="256"/>
            <ac:spMk id="59" creationId="{00000000-0000-0000-0000-000000000000}"/>
          </ac:spMkLst>
        </pc:spChg>
        <pc:spChg chg="mod">
          <ac:chgData name="Obinna Adumike" userId="cf46aa3e-3fb0-4356-8ab8-7852dfb63bc9" providerId="ADAL" clId="{87D2B775-1D78-4DDA-91A8-7D9780E5C623}" dt="2025-10-15T09:59:13.629" v="14" actId="1076"/>
          <ac:spMkLst>
            <pc:docMk/>
            <pc:sldMk cId="0" sldId="256"/>
            <ac:spMk id="60" creationId="{00000000-0000-0000-0000-000000000000}"/>
          </ac:spMkLst>
        </pc:spChg>
        <pc:spChg chg="mod">
          <ac:chgData name="Obinna Adumike" userId="cf46aa3e-3fb0-4356-8ab8-7852dfb63bc9" providerId="ADAL" clId="{87D2B775-1D78-4DDA-91A8-7D9780E5C623}" dt="2025-10-15T10:03:15.605" v="107"/>
          <ac:spMkLst>
            <pc:docMk/>
            <pc:sldMk cId="0" sldId="256"/>
            <ac:spMk id="61" creationId="{00000000-0000-0000-0000-000000000000}"/>
          </ac:spMkLst>
        </pc:spChg>
      </pc:sldChg>
      <pc:sldChg chg="modSp del">
        <pc:chgData name="Obinna Adumike" userId="cf46aa3e-3fb0-4356-8ab8-7852dfb63bc9" providerId="ADAL" clId="{87D2B775-1D78-4DDA-91A8-7D9780E5C623}" dt="2025-10-15T10:23:52.759" v="391" actId="47"/>
        <pc:sldMkLst>
          <pc:docMk/>
          <pc:sldMk cId="0" sldId="259"/>
        </pc:sldMkLst>
        <pc:spChg chg="mod">
          <ac:chgData name="Obinna Adumike" userId="cf46aa3e-3fb0-4356-8ab8-7852dfb63bc9" providerId="ADAL" clId="{87D2B775-1D78-4DDA-91A8-7D9780E5C623}" dt="2025-10-15T10:10:05.451" v="172"/>
          <ac:spMkLst>
            <pc:docMk/>
            <pc:sldMk cId="0" sldId="259"/>
            <ac:spMk id="88" creationId="{00000000-0000-0000-0000-000000000000}"/>
          </ac:spMkLst>
        </pc:spChg>
      </pc:sldChg>
      <pc:sldChg chg="modSp mod">
        <pc:chgData name="Obinna Adumike" userId="cf46aa3e-3fb0-4356-8ab8-7852dfb63bc9" providerId="ADAL" clId="{87D2B775-1D78-4DDA-91A8-7D9780E5C623}" dt="2025-10-15T10:28:30.899" v="464" actId="20577"/>
        <pc:sldMkLst>
          <pc:docMk/>
          <pc:sldMk cId="0" sldId="260"/>
        </pc:sldMkLst>
        <pc:spChg chg="mod">
          <ac:chgData name="Obinna Adumike" userId="cf46aa3e-3fb0-4356-8ab8-7852dfb63bc9" providerId="ADAL" clId="{87D2B775-1D78-4DDA-91A8-7D9780E5C623}" dt="2025-10-15T10:00:36.034" v="55" actId="20577"/>
          <ac:spMkLst>
            <pc:docMk/>
            <pc:sldMk cId="0" sldId="260"/>
            <ac:spMk id="99" creationId="{00000000-0000-0000-0000-000000000000}"/>
          </ac:spMkLst>
        </pc:spChg>
        <pc:spChg chg="mod">
          <ac:chgData name="Obinna Adumike" userId="cf46aa3e-3fb0-4356-8ab8-7852dfb63bc9" providerId="ADAL" clId="{87D2B775-1D78-4DDA-91A8-7D9780E5C623}" dt="2025-10-15T10:28:30.899" v="464" actId="20577"/>
          <ac:spMkLst>
            <pc:docMk/>
            <pc:sldMk cId="0" sldId="260"/>
            <ac:spMk id="102" creationId="{00000000-0000-0000-0000-000000000000}"/>
          </ac:spMkLst>
        </pc:spChg>
      </pc:sldChg>
      <pc:sldChg chg="modSp ord">
        <pc:chgData name="Obinna Adumike" userId="cf46aa3e-3fb0-4356-8ab8-7852dfb63bc9" providerId="ADAL" clId="{87D2B775-1D78-4DDA-91A8-7D9780E5C623}" dt="2025-10-15T10:28:37.112" v="465"/>
        <pc:sldMkLst>
          <pc:docMk/>
          <pc:sldMk cId="0" sldId="262"/>
        </pc:sldMkLst>
        <pc:spChg chg="mod">
          <ac:chgData name="Obinna Adumike" userId="cf46aa3e-3fb0-4356-8ab8-7852dfb63bc9" providerId="ADAL" clId="{87D2B775-1D78-4DDA-91A8-7D9780E5C623}" dt="2025-10-15T10:28:37.112" v="465"/>
          <ac:spMkLst>
            <pc:docMk/>
            <pc:sldMk cId="0" sldId="262"/>
            <ac:spMk id="121" creationId="{00000000-0000-0000-0000-000000000000}"/>
          </ac:spMkLst>
        </pc:spChg>
      </pc:sldChg>
      <pc:sldChg chg="modSp">
        <pc:chgData name="Obinna Adumike" userId="cf46aa3e-3fb0-4356-8ab8-7852dfb63bc9" providerId="ADAL" clId="{87D2B775-1D78-4DDA-91A8-7D9780E5C623}" dt="2025-10-15T10:29:03.270" v="469"/>
        <pc:sldMkLst>
          <pc:docMk/>
          <pc:sldMk cId="0" sldId="263"/>
        </pc:sldMkLst>
        <pc:spChg chg="mod">
          <ac:chgData name="Obinna Adumike" userId="cf46aa3e-3fb0-4356-8ab8-7852dfb63bc9" providerId="ADAL" clId="{87D2B775-1D78-4DDA-91A8-7D9780E5C623}" dt="2025-10-15T10:29:03.270" v="469"/>
          <ac:spMkLst>
            <pc:docMk/>
            <pc:sldMk cId="0" sldId="263"/>
            <ac:spMk id="129" creationId="{00000000-0000-0000-0000-000000000000}"/>
          </ac:spMkLst>
        </pc:spChg>
      </pc:sldChg>
      <pc:sldChg chg="modSp ord">
        <pc:chgData name="Obinna Adumike" userId="cf46aa3e-3fb0-4356-8ab8-7852dfb63bc9" providerId="ADAL" clId="{87D2B775-1D78-4DDA-91A8-7D9780E5C623}" dt="2025-10-15T10:28:57.777" v="468"/>
        <pc:sldMkLst>
          <pc:docMk/>
          <pc:sldMk cId="0" sldId="264"/>
        </pc:sldMkLst>
        <pc:spChg chg="mod">
          <ac:chgData name="Obinna Adumike" userId="cf46aa3e-3fb0-4356-8ab8-7852dfb63bc9" providerId="ADAL" clId="{87D2B775-1D78-4DDA-91A8-7D9780E5C623}" dt="2025-10-15T10:28:57.777" v="468"/>
          <ac:spMkLst>
            <pc:docMk/>
            <pc:sldMk cId="0" sldId="264"/>
            <ac:spMk id="145" creationId="{00000000-0000-0000-0000-000000000000}"/>
          </ac:spMkLst>
        </pc:spChg>
      </pc:sldChg>
      <pc:sldChg chg="modSp">
        <pc:chgData name="Obinna Adumike" userId="cf46aa3e-3fb0-4356-8ab8-7852dfb63bc9" providerId="ADAL" clId="{87D2B775-1D78-4DDA-91A8-7D9780E5C623}" dt="2025-10-15T10:29:07.025" v="470"/>
        <pc:sldMkLst>
          <pc:docMk/>
          <pc:sldMk cId="0" sldId="265"/>
        </pc:sldMkLst>
        <pc:spChg chg="mod">
          <ac:chgData name="Obinna Adumike" userId="cf46aa3e-3fb0-4356-8ab8-7852dfb63bc9" providerId="ADAL" clId="{87D2B775-1D78-4DDA-91A8-7D9780E5C623}" dt="2025-10-15T10:29:07.025" v="470"/>
          <ac:spMkLst>
            <pc:docMk/>
            <pc:sldMk cId="0" sldId="265"/>
            <ac:spMk id="154" creationId="{00000000-0000-0000-0000-000000000000}"/>
          </ac:spMkLst>
        </pc:spChg>
      </pc:sldChg>
      <pc:sldChg chg="modSp">
        <pc:chgData name="Obinna Adumike" userId="cf46aa3e-3fb0-4356-8ab8-7852dfb63bc9" providerId="ADAL" clId="{87D2B775-1D78-4DDA-91A8-7D9780E5C623}" dt="2025-10-15T10:29:12.487" v="471"/>
        <pc:sldMkLst>
          <pc:docMk/>
          <pc:sldMk cId="0" sldId="267"/>
        </pc:sldMkLst>
        <pc:spChg chg="mod">
          <ac:chgData name="Obinna Adumike" userId="cf46aa3e-3fb0-4356-8ab8-7852dfb63bc9" providerId="ADAL" clId="{87D2B775-1D78-4DDA-91A8-7D9780E5C623}" dt="2025-10-15T10:29:12.487" v="471"/>
          <ac:spMkLst>
            <pc:docMk/>
            <pc:sldMk cId="0" sldId="267"/>
            <ac:spMk id="190" creationId="{00000000-0000-0000-0000-000000000000}"/>
          </ac:spMkLst>
        </pc:spChg>
      </pc:sldChg>
      <pc:sldChg chg="modSp">
        <pc:chgData name="Obinna Adumike" userId="cf46aa3e-3fb0-4356-8ab8-7852dfb63bc9" providerId="ADAL" clId="{87D2B775-1D78-4DDA-91A8-7D9780E5C623}" dt="2025-10-15T10:29:16.452" v="472"/>
        <pc:sldMkLst>
          <pc:docMk/>
          <pc:sldMk cId="0" sldId="268"/>
        </pc:sldMkLst>
        <pc:spChg chg="mod">
          <ac:chgData name="Obinna Adumike" userId="cf46aa3e-3fb0-4356-8ab8-7852dfb63bc9" providerId="ADAL" clId="{87D2B775-1D78-4DDA-91A8-7D9780E5C623}" dt="2025-10-15T10:29:16.452" v="472"/>
          <ac:spMkLst>
            <pc:docMk/>
            <pc:sldMk cId="0" sldId="268"/>
            <ac:spMk id="220" creationId="{00000000-0000-0000-0000-000000000000}"/>
          </ac:spMkLst>
        </pc:spChg>
      </pc:sldChg>
      <pc:sldChg chg="del">
        <pc:chgData name="Obinna Adumike" userId="cf46aa3e-3fb0-4356-8ab8-7852dfb63bc9" providerId="ADAL" clId="{87D2B775-1D78-4DDA-91A8-7D9780E5C623}" dt="2025-10-15T10:27:35.075" v="455" actId="47"/>
        <pc:sldMkLst>
          <pc:docMk/>
          <pc:sldMk cId="0" sldId="274"/>
        </pc:sldMkLst>
      </pc:sldChg>
      <pc:sldChg chg="del">
        <pc:chgData name="Obinna Adumike" userId="cf46aa3e-3fb0-4356-8ab8-7852dfb63bc9" providerId="ADAL" clId="{87D2B775-1D78-4DDA-91A8-7D9780E5C623}" dt="2025-10-15T10:26:36.706" v="450" actId="47"/>
        <pc:sldMkLst>
          <pc:docMk/>
          <pc:sldMk cId="0" sldId="275"/>
        </pc:sldMkLst>
      </pc:sldChg>
      <pc:sldChg chg="del">
        <pc:chgData name="Obinna Adumike" userId="cf46aa3e-3fb0-4356-8ab8-7852dfb63bc9" providerId="ADAL" clId="{87D2B775-1D78-4DDA-91A8-7D9780E5C623}" dt="2025-10-15T10:26:23.967" v="449" actId="47"/>
        <pc:sldMkLst>
          <pc:docMk/>
          <pc:sldMk cId="0" sldId="276"/>
        </pc:sldMkLst>
      </pc:sldChg>
      <pc:sldChg chg="del">
        <pc:chgData name="Obinna Adumike" userId="cf46aa3e-3fb0-4356-8ab8-7852dfb63bc9" providerId="ADAL" clId="{87D2B775-1D78-4DDA-91A8-7D9780E5C623}" dt="2025-10-15T10:27:33.147" v="454" actId="47"/>
        <pc:sldMkLst>
          <pc:docMk/>
          <pc:sldMk cId="0" sldId="284"/>
        </pc:sldMkLst>
      </pc:sldChg>
      <pc:sldChg chg="modSp ord">
        <pc:chgData name="Obinna Adumike" userId="cf46aa3e-3fb0-4356-8ab8-7852dfb63bc9" providerId="ADAL" clId="{87D2B775-1D78-4DDA-91A8-7D9780E5C623}" dt="2025-10-15T10:28:48.150" v="466"/>
        <pc:sldMkLst>
          <pc:docMk/>
          <pc:sldMk cId="0" sldId="285"/>
        </pc:sldMkLst>
        <pc:spChg chg="mod">
          <ac:chgData name="Obinna Adumike" userId="cf46aa3e-3fb0-4356-8ab8-7852dfb63bc9" providerId="ADAL" clId="{87D2B775-1D78-4DDA-91A8-7D9780E5C623}" dt="2025-10-15T10:28:48.150" v="466"/>
          <ac:spMkLst>
            <pc:docMk/>
            <pc:sldMk cId="0" sldId="285"/>
            <ac:spMk id="514" creationId="{00000000-0000-0000-0000-000000000000}"/>
          </ac:spMkLst>
        </pc:spChg>
      </pc:sldChg>
      <pc:sldChg chg="modSp ord">
        <pc:chgData name="Obinna Adumike" userId="cf46aa3e-3fb0-4356-8ab8-7852dfb63bc9" providerId="ADAL" clId="{87D2B775-1D78-4DDA-91A8-7D9780E5C623}" dt="2025-10-15T10:28:53.773" v="467"/>
        <pc:sldMkLst>
          <pc:docMk/>
          <pc:sldMk cId="0" sldId="286"/>
        </pc:sldMkLst>
        <pc:spChg chg="mod">
          <ac:chgData name="Obinna Adumike" userId="cf46aa3e-3fb0-4356-8ab8-7852dfb63bc9" providerId="ADAL" clId="{87D2B775-1D78-4DDA-91A8-7D9780E5C623}" dt="2025-10-15T10:28:53.773" v="467"/>
          <ac:spMkLst>
            <pc:docMk/>
            <pc:sldMk cId="0" sldId="286"/>
            <ac:spMk id="532" creationId="{00000000-0000-0000-0000-000000000000}"/>
          </ac:spMkLst>
        </pc:spChg>
      </pc:sldChg>
      <pc:sldChg chg="del">
        <pc:chgData name="Obinna Adumike" userId="cf46aa3e-3fb0-4356-8ab8-7852dfb63bc9" providerId="ADAL" clId="{87D2B775-1D78-4DDA-91A8-7D9780E5C623}" dt="2025-10-15T10:25:18.908" v="408" actId="47"/>
        <pc:sldMkLst>
          <pc:docMk/>
          <pc:sldMk cId="2655871188" sldId="288"/>
        </pc:sldMkLst>
      </pc:sldChg>
      <pc:sldChg chg="del">
        <pc:chgData name="Obinna Adumike" userId="cf46aa3e-3fb0-4356-8ab8-7852dfb63bc9" providerId="ADAL" clId="{87D2B775-1D78-4DDA-91A8-7D9780E5C623}" dt="2025-10-15T10:25:23.876" v="409" actId="47"/>
        <pc:sldMkLst>
          <pc:docMk/>
          <pc:sldMk cId="1578804992" sldId="289"/>
        </pc:sldMkLst>
      </pc:sldChg>
      <pc:sldChg chg="modSp ord">
        <pc:chgData name="Obinna Adumike" userId="cf46aa3e-3fb0-4356-8ab8-7852dfb63bc9" providerId="ADAL" clId="{87D2B775-1D78-4DDA-91A8-7D9780E5C623}" dt="2025-10-15T10:29:20.359" v="473"/>
        <pc:sldMkLst>
          <pc:docMk/>
          <pc:sldMk cId="0" sldId="290"/>
        </pc:sldMkLst>
        <pc:spChg chg="mod">
          <ac:chgData name="Obinna Adumike" userId="cf46aa3e-3fb0-4356-8ab8-7852dfb63bc9" providerId="ADAL" clId="{87D2B775-1D78-4DDA-91A8-7D9780E5C623}" dt="2025-10-15T10:29:20.359" v="473"/>
          <ac:spMkLst>
            <pc:docMk/>
            <pc:sldMk cId="0" sldId="290"/>
            <ac:spMk id="547" creationId="{00000000-0000-0000-0000-000000000000}"/>
          </ac:spMkLst>
        </pc:spChg>
      </pc:sldChg>
      <pc:sldChg chg="addSp delSp modSp add mod">
        <pc:chgData name="Obinna Adumike" userId="cf46aa3e-3fb0-4356-8ab8-7852dfb63bc9" providerId="ADAL" clId="{87D2B775-1D78-4DDA-91A8-7D9780E5C623}" dt="2025-10-15T10:07:16.173" v="140" actId="113"/>
        <pc:sldMkLst>
          <pc:docMk/>
          <pc:sldMk cId="2301470982" sldId="291"/>
        </pc:sldMkLst>
        <pc:spChg chg="add del mod">
          <ac:chgData name="Obinna Adumike" userId="cf46aa3e-3fb0-4356-8ab8-7852dfb63bc9" providerId="ADAL" clId="{87D2B775-1D78-4DDA-91A8-7D9780E5C623}" dt="2025-10-15T10:00:54.076" v="60" actId="478"/>
          <ac:spMkLst>
            <pc:docMk/>
            <pc:sldMk cId="2301470982" sldId="291"/>
            <ac:spMk id="3" creationId="{5FCAF316-6CFC-3D11-456E-04EB6DF76F97}"/>
          </ac:spMkLst>
        </pc:spChg>
        <pc:spChg chg="mod">
          <ac:chgData name="Obinna Adumike" userId="cf46aa3e-3fb0-4356-8ab8-7852dfb63bc9" providerId="ADAL" clId="{87D2B775-1D78-4DDA-91A8-7D9780E5C623}" dt="2025-10-15T10:07:16.173" v="140" actId="113"/>
          <ac:spMkLst>
            <pc:docMk/>
            <pc:sldMk cId="2301470982" sldId="291"/>
            <ac:spMk id="59" creationId="{CC4760CB-BAD7-AF54-4CCF-7D0E06A27E50}"/>
          </ac:spMkLst>
        </pc:spChg>
        <pc:spChg chg="del">
          <ac:chgData name="Obinna Adumike" userId="cf46aa3e-3fb0-4356-8ab8-7852dfb63bc9" providerId="ADAL" clId="{87D2B775-1D78-4DDA-91A8-7D9780E5C623}" dt="2025-10-15T10:00:51.593" v="59" actId="478"/>
          <ac:spMkLst>
            <pc:docMk/>
            <pc:sldMk cId="2301470982" sldId="291"/>
            <ac:spMk id="60" creationId="{D818D7F5-6DDA-2C98-0526-39A44042A908}"/>
          </ac:spMkLst>
        </pc:spChg>
        <pc:spChg chg="mod">
          <ac:chgData name="Obinna Adumike" userId="cf46aa3e-3fb0-4356-8ab8-7852dfb63bc9" providerId="ADAL" clId="{87D2B775-1D78-4DDA-91A8-7D9780E5C623}" dt="2025-10-15T10:01:10.528" v="81" actId="20577"/>
          <ac:spMkLst>
            <pc:docMk/>
            <pc:sldMk cId="2301470982" sldId="291"/>
            <ac:spMk id="61" creationId="{DBD85F0B-DB1A-9503-4018-DF7CC54E2322}"/>
          </ac:spMkLst>
        </pc:spChg>
      </pc:sldChg>
      <pc:sldChg chg="addSp delSp modSp new mod">
        <pc:chgData name="Obinna Adumike" userId="cf46aa3e-3fb0-4356-8ab8-7852dfb63bc9" providerId="ADAL" clId="{87D2B775-1D78-4DDA-91A8-7D9780E5C623}" dt="2025-10-15T10:07:35.030" v="144" actId="113"/>
        <pc:sldMkLst>
          <pc:docMk/>
          <pc:sldMk cId="948833070" sldId="292"/>
        </pc:sldMkLst>
        <pc:spChg chg="mod">
          <ac:chgData name="Obinna Adumike" userId="cf46aa3e-3fb0-4356-8ab8-7852dfb63bc9" providerId="ADAL" clId="{87D2B775-1D78-4DDA-91A8-7D9780E5C623}" dt="2025-10-15T10:07:35.030" v="144" actId="113"/>
          <ac:spMkLst>
            <pc:docMk/>
            <pc:sldMk cId="948833070" sldId="292"/>
            <ac:spMk id="2" creationId="{34FABDF1-43E2-3AA0-741F-46C4688E54DD}"/>
          </ac:spMkLst>
        </pc:spChg>
        <pc:spChg chg="del">
          <ac:chgData name="Obinna Adumike" userId="cf46aa3e-3fb0-4356-8ab8-7852dfb63bc9" providerId="ADAL" clId="{87D2B775-1D78-4DDA-91A8-7D9780E5C623}" dt="2025-10-15T10:02:21.936" v="91"/>
          <ac:spMkLst>
            <pc:docMk/>
            <pc:sldMk cId="948833070" sldId="292"/>
            <ac:spMk id="3" creationId="{0641E928-8CDE-DC41-861E-C2D6DBF87DB8}"/>
          </ac:spMkLst>
        </pc:spChg>
        <pc:spChg chg="mod">
          <ac:chgData name="Obinna Adumike" userId="cf46aa3e-3fb0-4356-8ab8-7852dfb63bc9" providerId="ADAL" clId="{87D2B775-1D78-4DDA-91A8-7D9780E5C623}" dt="2025-10-15T10:03:19.371" v="108"/>
          <ac:spMkLst>
            <pc:docMk/>
            <pc:sldMk cId="948833070" sldId="292"/>
            <ac:spMk id="5" creationId="{6D5ECACB-8AF7-5DC7-BED3-694313E1B8CF}"/>
          </ac:spMkLst>
        </pc:spChg>
        <pc:spChg chg="add mod">
          <ac:chgData name="Obinna Adumike" userId="cf46aa3e-3fb0-4356-8ab8-7852dfb63bc9" providerId="ADAL" clId="{87D2B775-1D78-4DDA-91A8-7D9780E5C623}" dt="2025-10-15T10:07:28.588" v="142" actId="2711"/>
          <ac:spMkLst>
            <pc:docMk/>
            <pc:sldMk cId="948833070" sldId="292"/>
            <ac:spMk id="7" creationId="{9F8BA938-F1C0-1DBA-18D8-E322E8EFA9F8}"/>
          </ac:spMkLst>
        </pc:spChg>
      </pc:sldChg>
      <pc:sldChg chg="addSp delSp modSp new mod">
        <pc:chgData name="Obinna Adumike" userId="cf46aa3e-3fb0-4356-8ab8-7852dfb63bc9" providerId="ADAL" clId="{87D2B775-1D78-4DDA-91A8-7D9780E5C623}" dt="2025-10-15T10:09:56.386" v="170"/>
        <pc:sldMkLst>
          <pc:docMk/>
          <pc:sldMk cId="2232825893" sldId="293"/>
        </pc:sldMkLst>
        <pc:spChg chg="mod">
          <ac:chgData name="Obinna Adumike" userId="cf46aa3e-3fb0-4356-8ab8-7852dfb63bc9" providerId="ADAL" clId="{87D2B775-1D78-4DDA-91A8-7D9780E5C623}" dt="2025-10-15T10:07:44.887" v="146" actId="113"/>
          <ac:spMkLst>
            <pc:docMk/>
            <pc:sldMk cId="2232825893" sldId="293"/>
            <ac:spMk id="2" creationId="{EAC0C3B8-1D50-74A6-32AB-9C1865F574AD}"/>
          </ac:spMkLst>
        </pc:spChg>
        <pc:spChg chg="del">
          <ac:chgData name="Obinna Adumike" userId="cf46aa3e-3fb0-4356-8ab8-7852dfb63bc9" providerId="ADAL" clId="{87D2B775-1D78-4DDA-91A8-7D9780E5C623}" dt="2025-10-15T10:04:21.403" v="112"/>
          <ac:spMkLst>
            <pc:docMk/>
            <pc:sldMk cId="2232825893" sldId="293"/>
            <ac:spMk id="3" creationId="{3958A609-C661-3345-1891-524962AA53C0}"/>
          </ac:spMkLst>
        </pc:spChg>
        <pc:spChg chg="mod">
          <ac:chgData name="Obinna Adumike" userId="cf46aa3e-3fb0-4356-8ab8-7852dfb63bc9" providerId="ADAL" clId="{87D2B775-1D78-4DDA-91A8-7D9780E5C623}" dt="2025-10-15T10:09:56.386" v="170"/>
          <ac:spMkLst>
            <pc:docMk/>
            <pc:sldMk cId="2232825893" sldId="293"/>
            <ac:spMk id="5" creationId="{5B058661-1BD0-B1E8-E3CD-5B589F1219D1}"/>
          </ac:spMkLst>
        </pc:spChg>
        <pc:spChg chg="add mod">
          <ac:chgData name="Obinna Adumike" userId="cf46aa3e-3fb0-4356-8ab8-7852dfb63bc9" providerId="ADAL" clId="{87D2B775-1D78-4DDA-91A8-7D9780E5C623}" dt="2025-10-15T10:08:55.959" v="154" actId="12"/>
          <ac:spMkLst>
            <pc:docMk/>
            <pc:sldMk cId="2232825893" sldId="293"/>
            <ac:spMk id="7" creationId="{0E8A5F4F-65BC-EB63-C9EF-3E67D8BF2E3C}"/>
          </ac:spMkLst>
        </pc:spChg>
      </pc:sldChg>
      <pc:sldChg chg="modSp new del mod">
        <pc:chgData name="Obinna Adumike" userId="cf46aa3e-3fb0-4356-8ab8-7852dfb63bc9" providerId="ADAL" clId="{87D2B775-1D78-4DDA-91A8-7D9780E5C623}" dt="2025-10-15T10:23:56.883" v="392" actId="47"/>
        <pc:sldMkLst>
          <pc:docMk/>
          <pc:sldMk cId="3919104241" sldId="294"/>
        </pc:sldMkLst>
        <pc:spChg chg="mod">
          <ac:chgData name="Obinna Adumike" userId="cf46aa3e-3fb0-4356-8ab8-7852dfb63bc9" providerId="ADAL" clId="{87D2B775-1D78-4DDA-91A8-7D9780E5C623}" dt="2025-10-15T10:05:44.405" v="133" actId="27636"/>
          <ac:spMkLst>
            <pc:docMk/>
            <pc:sldMk cId="3919104241" sldId="294"/>
            <ac:spMk id="2" creationId="{94DCC51D-92D7-A07E-5EB1-DBA023D18485}"/>
          </ac:spMkLst>
        </pc:spChg>
        <pc:spChg chg="mod">
          <ac:chgData name="Obinna Adumike" userId="cf46aa3e-3fb0-4356-8ab8-7852dfb63bc9" providerId="ADAL" clId="{87D2B775-1D78-4DDA-91A8-7D9780E5C623}" dt="2025-10-15T10:09:22.730" v="162" actId="27636"/>
          <ac:spMkLst>
            <pc:docMk/>
            <pc:sldMk cId="3919104241" sldId="294"/>
            <ac:spMk id="3" creationId="{26EEC73A-FC91-8EE5-EE6C-F6B38D20FDF3}"/>
          </ac:spMkLst>
        </pc:spChg>
        <pc:spChg chg="mod">
          <ac:chgData name="Obinna Adumike" userId="cf46aa3e-3fb0-4356-8ab8-7852dfb63bc9" providerId="ADAL" clId="{87D2B775-1D78-4DDA-91A8-7D9780E5C623}" dt="2025-10-15T10:10:09.199" v="173"/>
          <ac:spMkLst>
            <pc:docMk/>
            <pc:sldMk cId="3919104241" sldId="294"/>
            <ac:spMk id="5" creationId="{21E97B30-40A3-FEDC-FE29-FF8E161DDD0F}"/>
          </ac:spMkLst>
        </pc:spChg>
      </pc:sldChg>
      <pc:sldChg chg="modSp new mod">
        <pc:chgData name="Obinna Adumike" userId="cf46aa3e-3fb0-4356-8ab8-7852dfb63bc9" providerId="ADAL" clId="{87D2B775-1D78-4DDA-91A8-7D9780E5C623}" dt="2025-10-15T10:24:05.343" v="405" actId="6549"/>
        <pc:sldMkLst>
          <pc:docMk/>
          <pc:sldMk cId="451975245" sldId="295"/>
        </pc:sldMkLst>
        <pc:spChg chg="mod">
          <ac:chgData name="Obinna Adumike" userId="cf46aa3e-3fb0-4356-8ab8-7852dfb63bc9" providerId="ADAL" clId="{87D2B775-1D78-4DDA-91A8-7D9780E5C623}" dt="2025-10-15T10:24:05.343" v="405" actId="6549"/>
          <ac:spMkLst>
            <pc:docMk/>
            <pc:sldMk cId="451975245" sldId="295"/>
            <ac:spMk id="2" creationId="{31A1B6C3-D857-92B8-1F07-506D7B2DD193}"/>
          </ac:spMkLst>
        </pc:spChg>
        <pc:spChg chg="mod">
          <ac:chgData name="Obinna Adumike" userId="cf46aa3e-3fb0-4356-8ab8-7852dfb63bc9" providerId="ADAL" clId="{87D2B775-1D78-4DDA-91A8-7D9780E5C623}" dt="2025-10-15T10:09:32.818" v="164" actId="27636"/>
          <ac:spMkLst>
            <pc:docMk/>
            <pc:sldMk cId="451975245" sldId="295"/>
            <ac:spMk id="3" creationId="{433049C5-D941-DBF5-6643-844FA1342CAC}"/>
          </ac:spMkLst>
        </pc:spChg>
        <pc:spChg chg="mod">
          <ac:chgData name="Obinna Adumike" userId="cf46aa3e-3fb0-4356-8ab8-7852dfb63bc9" providerId="ADAL" clId="{87D2B775-1D78-4DDA-91A8-7D9780E5C623}" dt="2025-10-15T10:10:14.834" v="174"/>
          <ac:spMkLst>
            <pc:docMk/>
            <pc:sldMk cId="451975245" sldId="295"/>
            <ac:spMk id="5" creationId="{772CD6C9-F3A7-9316-D835-7BF86D6AA7CC}"/>
          </ac:spMkLst>
        </pc:spChg>
      </pc:sldChg>
      <pc:sldChg chg="modSp new mod">
        <pc:chgData name="Obinna Adumike" userId="cf46aa3e-3fb0-4356-8ab8-7852dfb63bc9" providerId="ADAL" clId="{87D2B775-1D78-4DDA-91A8-7D9780E5C623}" dt="2025-10-15T10:13:20.882" v="218"/>
        <pc:sldMkLst>
          <pc:docMk/>
          <pc:sldMk cId="2540987453" sldId="296"/>
        </pc:sldMkLst>
        <pc:spChg chg="mod">
          <ac:chgData name="Obinna Adumike" userId="cf46aa3e-3fb0-4356-8ab8-7852dfb63bc9" providerId="ADAL" clId="{87D2B775-1D78-4DDA-91A8-7D9780E5C623}" dt="2025-10-15T10:11:44.452" v="198" actId="2711"/>
          <ac:spMkLst>
            <pc:docMk/>
            <pc:sldMk cId="2540987453" sldId="296"/>
            <ac:spMk id="2" creationId="{FDCF7864-6049-1AF7-1BBF-B26176690A5D}"/>
          </ac:spMkLst>
        </pc:spChg>
        <pc:spChg chg="mod">
          <ac:chgData name="Obinna Adumike" userId="cf46aa3e-3fb0-4356-8ab8-7852dfb63bc9" providerId="ADAL" clId="{87D2B775-1D78-4DDA-91A8-7D9780E5C623}" dt="2025-10-15T10:12:19.309" v="210" actId="12"/>
          <ac:spMkLst>
            <pc:docMk/>
            <pc:sldMk cId="2540987453" sldId="296"/>
            <ac:spMk id="3" creationId="{F8B302C8-E889-D416-AED3-02054450CD52}"/>
          </ac:spMkLst>
        </pc:spChg>
        <pc:spChg chg="mod">
          <ac:chgData name="Obinna Adumike" userId="cf46aa3e-3fb0-4356-8ab8-7852dfb63bc9" providerId="ADAL" clId="{87D2B775-1D78-4DDA-91A8-7D9780E5C623}" dt="2025-10-15T10:13:20.882" v="218"/>
          <ac:spMkLst>
            <pc:docMk/>
            <pc:sldMk cId="2540987453" sldId="296"/>
            <ac:spMk id="5" creationId="{5DBAF0BF-0370-8043-0DD2-F5798BB35A28}"/>
          </ac:spMkLst>
        </pc:spChg>
      </pc:sldChg>
      <pc:sldChg chg="modSp add mod">
        <pc:chgData name="Obinna Adumike" userId="cf46aa3e-3fb0-4356-8ab8-7852dfb63bc9" providerId="ADAL" clId="{87D2B775-1D78-4DDA-91A8-7D9780E5C623}" dt="2025-10-15T10:13:52.643" v="227" actId="404"/>
        <pc:sldMkLst>
          <pc:docMk/>
          <pc:sldMk cId="3566500922" sldId="297"/>
        </pc:sldMkLst>
        <pc:spChg chg="mod">
          <ac:chgData name="Obinna Adumike" userId="cf46aa3e-3fb0-4356-8ab8-7852dfb63bc9" providerId="ADAL" clId="{87D2B775-1D78-4DDA-91A8-7D9780E5C623}" dt="2025-10-15T10:13:04.830" v="217" actId="27636"/>
          <ac:spMkLst>
            <pc:docMk/>
            <pc:sldMk cId="3566500922" sldId="297"/>
            <ac:spMk id="2" creationId="{290EE41F-46B2-D29F-D09D-97CD2F728596}"/>
          </ac:spMkLst>
        </pc:spChg>
        <pc:spChg chg="mod">
          <ac:chgData name="Obinna Adumike" userId="cf46aa3e-3fb0-4356-8ab8-7852dfb63bc9" providerId="ADAL" clId="{87D2B775-1D78-4DDA-91A8-7D9780E5C623}" dt="2025-10-15T10:13:52.643" v="227" actId="404"/>
          <ac:spMkLst>
            <pc:docMk/>
            <pc:sldMk cId="3566500922" sldId="297"/>
            <ac:spMk id="3" creationId="{796C6BF5-BB93-A5B3-C620-E6F2BCF8EAC6}"/>
          </ac:spMkLst>
        </pc:spChg>
        <pc:spChg chg="mod">
          <ac:chgData name="Obinna Adumike" userId="cf46aa3e-3fb0-4356-8ab8-7852dfb63bc9" providerId="ADAL" clId="{87D2B775-1D78-4DDA-91A8-7D9780E5C623}" dt="2025-10-15T10:13:26.433" v="219"/>
          <ac:spMkLst>
            <pc:docMk/>
            <pc:sldMk cId="3566500922" sldId="297"/>
            <ac:spMk id="5" creationId="{33E74784-B37F-9644-AF40-1EF81C96CC43}"/>
          </ac:spMkLst>
        </pc:spChg>
      </pc:sldChg>
      <pc:sldChg chg="modSp new mod">
        <pc:chgData name="Obinna Adumike" userId="cf46aa3e-3fb0-4356-8ab8-7852dfb63bc9" providerId="ADAL" clId="{87D2B775-1D78-4DDA-91A8-7D9780E5C623}" dt="2025-10-15T10:14:58.518" v="234" actId="2710"/>
        <pc:sldMkLst>
          <pc:docMk/>
          <pc:sldMk cId="2665333965" sldId="298"/>
        </pc:sldMkLst>
        <pc:spChg chg="mod">
          <ac:chgData name="Obinna Adumike" userId="cf46aa3e-3fb0-4356-8ab8-7852dfb63bc9" providerId="ADAL" clId="{87D2B775-1D78-4DDA-91A8-7D9780E5C623}" dt="2025-10-15T10:14:49.680" v="233" actId="20577"/>
          <ac:spMkLst>
            <pc:docMk/>
            <pc:sldMk cId="2665333965" sldId="298"/>
            <ac:spMk id="2" creationId="{4823D5DC-61FA-5BC7-BCB0-5765E4C45C92}"/>
          </ac:spMkLst>
        </pc:spChg>
        <pc:spChg chg="mod">
          <ac:chgData name="Obinna Adumike" userId="cf46aa3e-3fb0-4356-8ab8-7852dfb63bc9" providerId="ADAL" clId="{87D2B775-1D78-4DDA-91A8-7D9780E5C623}" dt="2025-10-15T10:14:58.518" v="234" actId="2710"/>
          <ac:spMkLst>
            <pc:docMk/>
            <pc:sldMk cId="2665333965" sldId="298"/>
            <ac:spMk id="3" creationId="{1299EEDC-032C-DA70-1337-2CF176703A49}"/>
          </ac:spMkLst>
        </pc:spChg>
      </pc:sldChg>
      <pc:sldChg chg="modSp new mod">
        <pc:chgData name="Obinna Adumike" userId="cf46aa3e-3fb0-4356-8ab8-7852dfb63bc9" providerId="ADAL" clId="{87D2B775-1D78-4DDA-91A8-7D9780E5C623}" dt="2025-10-15T10:16:32.416" v="308" actId="20577"/>
        <pc:sldMkLst>
          <pc:docMk/>
          <pc:sldMk cId="847710951" sldId="299"/>
        </pc:sldMkLst>
        <pc:spChg chg="mod">
          <ac:chgData name="Obinna Adumike" userId="cf46aa3e-3fb0-4356-8ab8-7852dfb63bc9" providerId="ADAL" clId="{87D2B775-1D78-4DDA-91A8-7D9780E5C623}" dt="2025-10-15T10:15:27.500" v="243" actId="27636"/>
          <ac:spMkLst>
            <pc:docMk/>
            <pc:sldMk cId="847710951" sldId="299"/>
            <ac:spMk id="2" creationId="{C594A53D-9014-B32A-DEB0-D662546FE0F3}"/>
          </ac:spMkLst>
        </pc:spChg>
        <pc:spChg chg="mod">
          <ac:chgData name="Obinna Adumike" userId="cf46aa3e-3fb0-4356-8ab8-7852dfb63bc9" providerId="ADAL" clId="{87D2B775-1D78-4DDA-91A8-7D9780E5C623}" dt="2025-10-15T10:16:32.416" v="308" actId="20577"/>
          <ac:spMkLst>
            <pc:docMk/>
            <pc:sldMk cId="847710951" sldId="299"/>
            <ac:spMk id="3" creationId="{0A0F158F-2D1D-E070-7656-02DF67A5D0A1}"/>
          </ac:spMkLst>
        </pc:spChg>
      </pc:sldChg>
      <pc:sldChg chg="modSp new mod">
        <pc:chgData name="Obinna Adumike" userId="cf46aa3e-3fb0-4356-8ab8-7852dfb63bc9" providerId="ADAL" clId="{87D2B775-1D78-4DDA-91A8-7D9780E5C623}" dt="2025-10-15T10:19:18.563" v="314" actId="20577"/>
        <pc:sldMkLst>
          <pc:docMk/>
          <pc:sldMk cId="3870888400" sldId="300"/>
        </pc:sldMkLst>
        <pc:spChg chg="mod">
          <ac:chgData name="Obinna Adumike" userId="cf46aa3e-3fb0-4356-8ab8-7852dfb63bc9" providerId="ADAL" clId="{87D2B775-1D78-4DDA-91A8-7D9780E5C623}" dt="2025-10-15T10:19:18.563" v="314" actId="20577"/>
          <ac:spMkLst>
            <pc:docMk/>
            <pc:sldMk cId="3870888400" sldId="300"/>
            <ac:spMk id="2" creationId="{D573230A-87E1-0B2B-7037-FEFC596B1B52}"/>
          </ac:spMkLst>
        </pc:spChg>
        <pc:spChg chg="mod">
          <ac:chgData name="Obinna Adumike" userId="cf46aa3e-3fb0-4356-8ab8-7852dfb63bc9" providerId="ADAL" clId="{87D2B775-1D78-4DDA-91A8-7D9780E5C623}" dt="2025-10-15T10:19:16.061" v="311" actId="21"/>
          <ac:spMkLst>
            <pc:docMk/>
            <pc:sldMk cId="3870888400" sldId="300"/>
            <ac:spMk id="3" creationId="{BB251205-F8C4-6E74-1E94-3AF1E36D5863}"/>
          </ac:spMkLst>
        </pc:spChg>
      </pc:sldChg>
      <pc:sldChg chg="modSp new mod">
        <pc:chgData name="Obinna Adumike" userId="cf46aa3e-3fb0-4356-8ab8-7852dfb63bc9" providerId="ADAL" clId="{87D2B775-1D78-4DDA-91A8-7D9780E5C623}" dt="2025-10-15T10:20:12.486" v="322" actId="20577"/>
        <pc:sldMkLst>
          <pc:docMk/>
          <pc:sldMk cId="3956119544" sldId="301"/>
        </pc:sldMkLst>
        <pc:spChg chg="mod">
          <ac:chgData name="Obinna Adumike" userId="cf46aa3e-3fb0-4356-8ab8-7852dfb63bc9" providerId="ADAL" clId="{87D2B775-1D78-4DDA-91A8-7D9780E5C623}" dt="2025-10-15T10:20:12.486" v="322" actId="20577"/>
          <ac:spMkLst>
            <pc:docMk/>
            <pc:sldMk cId="3956119544" sldId="301"/>
            <ac:spMk id="2" creationId="{C2AD3760-F761-7EEC-393F-40A2A2CDEF4F}"/>
          </ac:spMkLst>
        </pc:spChg>
        <pc:spChg chg="mod">
          <ac:chgData name="Obinna Adumike" userId="cf46aa3e-3fb0-4356-8ab8-7852dfb63bc9" providerId="ADAL" clId="{87D2B775-1D78-4DDA-91A8-7D9780E5C623}" dt="2025-10-15T10:20:09.802" v="319" actId="21"/>
          <ac:spMkLst>
            <pc:docMk/>
            <pc:sldMk cId="3956119544" sldId="301"/>
            <ac:spMk id="3" creationId="{6D8B5FF5-18EA-3D8A-29BB-FDB5CDF594E8}"/>
          </ac:spMkLst>
        </pc:spChg>
      </pc:sldChg>
      <pc:sldChg chg="modSp new mod ord">
        <pc:chgData name="Obinna Adumike" userId="cf46aa3e-3fb0-4356-8ab8-7852dfb63bc9" providerId="ADAL" clId="{87D2B775-1D78-4DDA-91A8-7D9780E5C623}" dt="2025-10-15T10:21:05.157" v="331"/>
        <pc:sldMkLst>
          <pc:docMk/>
          <pc:sldMk cId="968819974" sldId="302"/>
        </pc:sldMkLst>
        <pc:spChg chg="mod">
          <ac:chgData name="Obinna Adumike" userId="cf46aa3e-3fb0-4356-8ab8-7852dfb63bc9" providerId="ADAL" clId="{87D2B775-1D78-4DDA-91A8-7D9780E5C623}" dt="2025-10-15T10:21:01.099" v="329" actId="27636"/>
          <ac:spMkLst>
            <pc:docMk/>
            <pc:sldMk cId="968819974" sldId="302"/>
            <ac:spMk id="2" creationId="{67EAD9B1-FDDA-9E7E-F4EF-59D585E1A0BC}"/>
          </ac:spMkLst>
        </pc:spChg>
        <pc:spChg chg="mod">
          <ac:chgData name="Obinna Adumike" userId="cf46aa3e-3fb0-4356-8ab8-7852dfb63bc9" providerId="ADAL" clId="{87D2B775-1D78-4DDA-91A8-7D9780E5C623}" dt="2025-10-15T10:20:58.399" v="325" actId="21"/>
          <ac:spMkLst>
            <pc:docMk/>
            <pc:sldMk cId="968819974" sldId="302"/>
            <ac:spMk id="3" creationId="{81EB8108-CF06-71CD-324E-962ABE4713AC}"/>
          </ac:spMkLst>
        </pc:spChg>
      </pc:sldChg>
      <pc:sldChg chg="modSp new mod">
        <pc:chgData name="Obinna Adumike" userId="cf46aa3e-3fb0-4356-8ab8-7852dfb63bc9" providerId="ADAL" clId="{87D2B775-1D78-4DDA-91A8-7D9780E5C623}" dt="2025-10-15T10:21:52.101" v="350" actId="20577"/>
        <pc:sldMkLst>
          <pc:docMk/>
          <pc:sldMk cId="1002611274" sldId="303"/>
        </pc:sldMkLst>
        <pc:spChg chg="mod">
          <ac:chgData name="Obinna Adumike" userId="cf46aa3e-3fb0-4356-8ab8-7852dfb63bc9" providerId="ADAL" clId="{87D2B775-1D78-4DDA-91A8-7D9780E5C623}" dt="2025-10-15T10:21:52.101" v="350" actId="20577"/>
          <ac:spMkLst>
            <pc:docMk/>
            <pc:sldMk cId="1002611274" sldId="303"/>
            <ac:spMk id="2" creationId="{0C67B836-8080-8C9B-027E-007912557272}"/>
          </ac:spMkLst>
        </pc:spChg>
        <pc:spChg chg="mod">
          <ac:chgData name="Obinna Adumike" userId="cf46aa3e-3fb0-4356-8ab8-7852dfb63bc9" providerId="ADAL" clId="{87D2B775-1D78-4DDA-91A8-7D9780E5C623}" dt="2025-10-15T10:21:45.994" v="334" actId="21"/>
          <ac:spMkLst>
            <pc:docMk/>
            <pc:sldMk cId="1002611274" sldId="303"/>
            <ac:spMk id="3" creationId="{D2C0AD44-81BC-4D14-E825-64E8560CBCF8}"/>
          </ac:spMkLst>
        </pc:spChg>
      </pc:sldChg>
      <pc:sldChg chg="modSp new mod">
        <pc:chgData name="Obinna Adumike" userId="cf46aa3e-3fb0-4356-8ab8-7852dfb63bc9" providerId="ADAL" clId="{87D2B775-1D78-4DDA-91A8-7D9780E5C623}" dt="2025-10-15T10:22:33.728" v="358" actId="20577"/>
        <pc:sldMkLst>
          <pc:docMk/>
          <pc:sldMk cId="4257532014" sldId="304"/>
        </pc:sldMkLst>
        <pc:spChg chg="mod">
          <ac:chgData name="Obinna Adumike" userId="cf46aa3e-3fb0-4356-8ab8-7852dfb63bc9" providerId="ADAL" clId="{87D2B775-1D78-4DDA-91A8-7D9780E5C623}" dt="2025-10-15T10:22:33.728" v="358" actId="20577"/>
          <ac:spMkLst>
            <pc:docMk/>
            <pc:sldMk cId="4257532014" sldId="304"/>
            <ac:spMk id="2" creationId="{065312AE-EBEC-2D0F-8DB3-B1B6050B37A5}"/>
          </ac:spMkLst>
        </pc:spChg>
        <pc:spChg chg="mod">
          <ac:chgData name="Obinna Adumike" userId="cf46aa3e-3fb0-4356-8ab8-7852dfb63bc9" providerId="ADAL" clId="{87D2B775-1D78-4DDA-91A8-7D9780E5C623}" dt="2025-10-15T10:22:31.140" v="355" actId="27636"/>
          <ac:spMkLst>
            <pc:docMk/>
            <pc:sldMk cId="4257532014" sldId="304"/>
            <ac:spMk id="3" creationId="{0E23D6BC-3656-F158-290C-4CE8DD40931B}"/>
          </ac:spMkLst>
        </pc:spChg>
      </pc:sldChg>
      <pc:sldChg chg="modSp new del mod">
        <pc:chgData name="Obinna Adumike" userId="cf46aa3e-3fb0-4356-8ab8-7852dfb63bc9" providerId="ADAL" clId="{87D2B775-1D78-4DDA-91A8-7D9780E5C623}" dt="2025-10-15T10:27:21.077" v="453" actId="47"/>
        <pc:sldMkLst>
          <pc:docMk/>
          <pc:sldMk cId="1941936532" sldId="305"/>
        </pc:sldMkLst>
        <pc:spChg chg="mod">
          <ac:chgData name="Obinna Adumike" userId="cf46aa3e-3fb0-4356-8ab8-7852dfb63bc9" providerId="ADAL" clId="{87D2B775-1D78-4DDA-91A8-7D9780E5C623}" dt="2025-10-15T10:23:26.217" v="390" actId="20577"/>
          <ac:spMkLst>
            <pc:docMk/>
            <pc:sldMk cId="1941936532" sldId="305"/>
            <ac:spMk id="2" creationId="{85CFFEC1-9E0F-5964-4948-C71152BC9AD6}"/>
          </ac:spMkLst>
        </pc:spChg>
        <pc:spChg chg="mod">
          <ac:chgData name="Obinna Adumike" userId="cf46aa3e-3fb0-4356-8ab8-7852dfb63bc9" providerId="ADAL" clId="{87D2B775-1D78-4DDA-91A8-7D9780E5C623}" dt="2025-10-15T10:26:15.785" v="448" actId="6549"/>
          <ac:spMkLst>
            <pc:docMk/>
            <pc:sldMk cId="1941936532" sldId="305"/>
            <ac:spMk id="3" creationId="{A608B5CF-CC8E-CDB4-FFB7-B67171BB5A87}"/>
          </ac:spMkLst>
        </pc:spChg>
      </pc:sldChg>
      <pc:sldMasterChg chg="modSp modSldLayout">
        <pc:chgData name="Obinna Adumike" userId="cf46aa3e-3fb0-4356-8ab8-7852dfb63bc9" providerId="ADAL" clId="{87D2B775-1D78-4DDA-91A8-7D9780E5C623}" dt="2025-10-15T10:11:22.143" v="179"/>
        <pc:sldMasterMkLst>
          <pc:docMk/>
          <pc:sldMasterMk cId="0" sldId="2147483648"/>
        </pc:sldMasterMkLst>
        <pc:spChg chg="mod">
          <ac:chgData name="Obinna Adumike" userId="cf46aa3e-3fb0-4356-8ab8-7852dfb63bc9" providerId="ADAL" clId="{87D2B775-1D78-4DDA-91A8-7D9780E5C623}" dt="2025-10-15T10:11:07.238" v="177"/>
          <ac:spMkLst>
            <pc:docMk/>
            <pc:sldMasterMk cId="0" sldId="2147483648"/>
            <ac:spMk id="13" creationId="{00000000-0000-0000-0000-000000000000}"/>
          </ac:spMkLst>
        </pc:spChg>
        <pc:sldLayoutChg chg="modSp">
          <pc:chgData name="Obinna Adumike" userId="cf46aa3e-3fb0-4356-8ab8-7852dfb63bc9" providerId="ADAL" clId="{87D2B775-1D78-4DDA-91A8-7D9780E5C623}" dt="2025-10-15T10:11:22.143" v="179"/>
          <pc:sldLayoutMkLst>
            <pc:docMk/>
            <pc:sldMasterMk cId="0" sldId="2147483648"/>
            <pc:sldLayoutMk cId="0" sldId="2147483650"/>
          </pc:sldLayoutMkLst>
          <pc:spChg chg="mod">
            <ac:chgData name="Obinna Adumike" userId="cf46aa3e-3fb0-4356-8ab8-7852dfb63bc9" providerId="ADAL" clId="{87D2B775-1D78-4DDA-91A8-7D9780E5C623}" dt="2025-10-15T10:11:22.143" v="179"/>
            <ac:spMkLst>
              <pc:docMk/>
              <pc:sldMasterMk cId="0" sldId="2147483648"/>
              <pc:sldLayoutMk cId="0" sldId="2147483650"/>
              <ac:spMk id="27" creationId="{00000000-0000-0000-0000-000000000000}"/>
            </ac:spMkLst>
          </pc:spChg>
        </pc:sldLayoutChg>
        <pc:sldLayoutChg chg="modSp">
          <pc:chgData name="Obinna Adumike" userId="cf46aa3e-3fb0-4356-8ab8-7852dfb63bc9" providerId="ADAL" clId="{87D2B775-1D78-4DDA-91A8-7D9780E5C623}" dt="2025-10-15T10:11:16.682" v="178"/>
          <pc:sldLayoutMkLst>
            <pc:docMk/>
            <pc:sldMasterMk cId="0" sldId="2147483648"/>
            <pc:sldLayoutMk cId="0" sldId="2147483651"/>
          </pc:sldLayoutMkLst>
          <pc:spChg chg="mod">
            <ac:chgData name="Obinna Adumike" userId="cf46aa3e-3fb0-4356-8ab8-7852dfb63bc9" providerId="ADAL" clId="{87D2B775-1D78-4DDA-91A8-7D9780E5C623}" dt="2025-10-15T10:11:16.682" v="178"/>
            <ac:spMkLst>
              <pc:docMk/>
              <pc:sldMasterMk cId="0" sldId="2147483648"/>
              <pc:sldLayoutMk cId="0" sldId="2147483651"/>
              <ac:spMk id="3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543" name="Google Shape;54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55C0741E-E77E-842F-13C1-10698B047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>
            <a:extLst>
              <a:ext uri="{FF2B5EF4-FFF2-40B4-BE49-F238E27FC236}">
                <a16:creationId xmlns:a16="http://schemas.microsoft.com/office/drawing/2014/main" id="{235C182B-0F51-CBAA-02AC-3C975D807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1:notes">
            <a:extLst>
              <a:ext uri="{FF2B5EF4-FFF2-40B4-BE49-F238E27FC236}">
                <a16:creationId xmlns:a16="http://schemas.microsoft.com/office/drawing/2014/main" id="{C55DE17D-2F1E-F4AE-6C44-FC71C59F53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669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4" name="Google Shape;52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6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 dirty="0"/>
              <a:t>WAPF, Dakar, Senegal</a:t>
            </a:r>
          </a:p>
        </p:txBody>
      </p:sp>
      <p:sp>
        <p:nvSpPr>
          <p:cNvPr id="20" name="Google Shape;20;p56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92048AA-03EA-4E98-B884-5D549A08AEFE}" type="datetime1">
              <a:rPr lang="en-US" smtClean="0"/>
              <a:t>10/15/2025</a:t>
            </a:fld>
            <a:endParaRPr/>
          </a:p>
        </p:txBody>
      </p:sp>
      <p:pic>
        <p:nvPicPr>
          <p:cNvPr id="21" name="Google Shape;2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1269" y="1677194"/>
            <a:ext cx="2389462" cy="134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Google Shape;24;p57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7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2B542CA-5347-4C09-954D-65D87BCA95BF}" type="datetime1">
              <a:rPr lang="en-US" smtClean="0"/>
              <a:t>10/15/2025</a:t>
            </a:fld>
            <a:endParaRPr/>
          </a:p>
        </p:txBody>
      </p:sp>
      <p:sp>
        <p:nvSpPr>
          <p:cNvPr id="27" name="Google Shape;2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28" name="Google Shape;28;p57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" name="Google Shape;29;p57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8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58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B462670-B4B7-44FF-B04E-50B113955545}" type="datetime1">
              <a:rPr lang="en-US" smtClean="0"/>
              <a:t>10/15/2025</a:t>
            </a:fld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36" name="Google Shape;36;p58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58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3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9"/>
          <p:cNvSpPr txBox="1">
            <a:spLocks noGrp="1"/>
          </p:cNvSpPr>
          <p:nvPr>
            <p:ph type="body" idx="1"/>
          </p:nvPr>
        </p:nvSpPr>
        <p:spPr>
          <a:xfrm>
            <a:off x="162911" y="1319142"/>
            <a:ext cx="5722882" cy="476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9"/>
          <p:cNvSpPr txBox="1">
            <a:spLocks noGrp="1"/>
          </p:cNvSpPr>
          <p:nvPr>
            <p:ph type="body" idx="2"/>
          </p:nvPr>
        </p:nvSpPr>
        <p:spPr>
          <a:xfrm>
            <a:off x="6022429" y="1326961"/>
            <a:ext cx="6001406" cy="47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43;p59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0BFC854-128D-4227-B5B8-01AE32F19001}" type="datetime1">
              <a:rPr lang="en-US" smtClean="0"/>
              <a:t>10/15/2025</a:t>
            </a:fld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 dirty="0"/>
              <a:t>WAPF, Dakar, Senegal</a:t>
            </a:r>
          </a:p>
        </p:txBody>
      </p:sp>
      <p:sp>
        <p:nvSpPr>
          <p:cNvPr id="46" name="Google Shape;46;p59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59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" name="Google Shape;48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A90"/>
              </a:buClr>
              <a:buSzPts val="2400"/>
              <a:buNone/>
              <a:defRPr sz="2400">
                <a:solidFill>
                  <a:srgbClr val="888A9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2000"/>
              <a:buNone/>
              <a:defRPr sz="2000">
                <a:solidFill>
                  <a:srgbClr val="888A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 sz="1800">
                <a:solidFill>
                  <a:srgbClr val="888A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EVENT, CITY, COUNTRY</a:t>
            </a:r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ACC8B3-CCED-4AEC-A34B-7250C0075EE5}" type="datetime1">
              <a:rPr lang="en-US" smtClean="0"/>
              <a:t>10/15/2025</a:t>
            </a:fld>
            <a:endParaRPr/>
          </a:p>
        </p:txBody>
      </p:sp>
      <p:pic>
        <p:nvPicPr>
          <p:cNvPr id="54" name="Google Shape;54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sz="4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F2C089B4-CF11-45DD-AB20-B6AA64DBFE2D}" type="datetime1">
              <a:rPr lang="en-US" smtClean="0"/>
              <a:t>10/15/2025</a:t>
            </a:fld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stewards@lists.peeringdb.com" TargetMode="External"/><Relationship Id="rId13" Type="http://schemas.openxmlformats.org/officeDocument/2006/relationships/hyperlink" Target="https://www.facebook.com/peeringdb/" TargetMode="External"/><Relationship Id="rId18" Type="http://schemas.openxmlformats.org/officeDocument/2006/relationships/image" Target="../media/image5.png"/><Relationship Id="rId3" Type="http://schemas.openxmlformats.org/officeDocument/2006/relationships/hyperlink" Target="http://lists.peeringdb.com/cgi-bin/mailman/listinfo/pdb-announce" TargetMode="External"/><Relationship Id="rId21" Type="http://schemas.openxmlformats.org/officeDocument/2006/relationships/image" Target="../media/image8.png"/><Relationship Id="rId7" Type="http://schemas.openxmlformats.org/officeDocument/2006/relationships/hyperlink" Target="http://docs.peeringdb.com/" TargetMode="External"/><Relationship Id="rId12" Type="http://schemas.openxmlformats.org/officeDocument/2006/relationships/hyperlink" Target="https://github.com/peeringdb/peeringdb/" TargetMode="Externa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youtube.com/channel/UCOrYWUg-dbL9UTFV_Lry6Wg" TargetMode="Externa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ists.peeringdb.com/cgi-bin/mailman/listinfo/user-discuss" TargetMode="External"/><Relationship Id="rId11" Type="http://schemas.openxmlformats.org/officeDocument/2006/relationships/hyperlink" Target="http://status.peeringdb.com/" TargetMode="External"/><Relationship Id="rId5" Type="http://schemas.openxmlformats.org/officeDocument/2006/relationships/hyperlink" Target="http://lists.peeringdb.com/cgi-bin/mailman/listinfo/pdb-tech" TargetMode="External"/><Relationship Id="rId15" Type="http://schemas.openxmlformats.org/officeDocument/2006/relationships/hyperlink" Target="https://twitter.com/PeeringDB" TargetMode="External"/><Relationship Id="rId10" Type="http://schemas.openxmlformats.org/officeDocument/2006/relationships/hyperlink" Target="mailto:outreachcom@lists.peeringdb.com" TargetMode="External"/><Relationship Id="rId19" Type="http://schemas.openxmlformats.org/officeDocument/2006/relationships/image" Target="../media/image6.png"/><Relationship Id="rId4" Type="http://schemas.openxmlformats.org/officeDocument/2006/relationships/hyperlink" Target="http://lists.peeringdb.com/cgi-bin/mailman/listinfo/pdb-gov" TargetMode="External"/><Relationship Id="rId9" Type="http://schemas.openxmlformats.org/officeDocument/2006/relationships/hyperlink" Target="mailto:support@peeringdb.com" TargetMode="External"/><Relationship Id="rId14" Type="http://schemas.openxmlformats.org/officeDocument/2006/relationships/hyperlink" Target="https://www.linkedin.com/company/peeringdb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sponsorship@peeringdb.com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com@lists.peeringdb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productcom@lists.peeringdb.com" TargetMode="External"/><Relationship Id="rId5" Type="http://schemas.openxmlformats.org/officeDocument/2006/relationships/hyperlink" Target="mailto:outreachcom@lists.peeringdb.com" TargetMode="External"/><Relationship Id="rId4" Type="http://schemas.openxmlformats.org/officeDocument/2006/relationships/hyperlink" Target="mailto:pdb-ops@lists.peeringdb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jp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microsoft.com/office/2007/relationships/hdphoto" Target="../media/hdphoto3.wdp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png"/><Relationship Id="rId3" Type="http://schemas.openxmlformats.org/officeDocument/2006/relationships/image" Target="../media/image22.jp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42" Type="http://schemas.openxmlformats.org/officeDocument/2006/relationships/image" Target="../media/image88.png"/><Relationship Id="rId47" Type="http://schemas.openxmlformats.org/officeDocument/2006/relationships/image" Target="../media/image93.png"/><Relationship Id="rId63" Type="http://schemas.openxmlformats.org/officeDocument/2006/relationships/image" Target="../media/image109.png"/><Relationship Id="rId68" Type="http://schemas.openxmlformats.org/officeDocument/2006/relationships/image" Target="../media/image1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2.png"/><Relationship Id="rId29" Type="http://schemas.openxmlformats.org/officeDocument/2006/relationships/image" Target="../media/image75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45" Type="http://schemas.openxmlformats.org/officeDocument/2006/relationships/image" Target="../media/image91.svg"/><Relationship Id="rId53" Type="http://schemas.openxmlformats.org/officeDocument/2006/relationships/image" Target="../media/image99.png"/><Relationship Id="rId58" Type="http://schemas.openxmlformats.org/officeDocument/2006/relationships/image" Target="../media/image104.png"/><Relationship Id="rId66" Type="http://schemas.openxmlformats.org/officeDocument/2006/relationships/image" Target="../media/image112.svg"/><Relationship Id="rId5" Type="http://schemas.openxmlformats.org/officeDocument/2006/relationships/image" Target="../media/image51.png"/><Relationship Id="rId61" Type="http://schemas.openxmlformats.org/officeDocument/2006/relationships/image" Target="../media/image107.png"/><Relationship Id="rId19" Type="http://schemas.openxmlformats.org/officeDocument/2006/relationships/image" Target="../media/image65.jp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svg"/><Relationship Id="rId43" Type="http://schemas.openxmlformats.org/officeDocument/2006/relationships/image" Target="../media/image89.jpg"/><Relationship Id="rId48" Type="http://schemas.openxmlformats.org/officeDocument/2006/relationships/image" Target="../media/image94.svg"/><Relationship Id="rId56" Type="http://schemas.openxmlformats.org/officeDocument/2006/relationships/image" Target="../media/image102.jpg"/><Relationship Id="rId64" Type="http://schemas.openxmlformats.org/officeDocument/2006/relationships/image" Target="../media/image110.svg"/><Relationship Id="rId69" Type="http://schemas.openxmlformats.org/officeDocument/2006/relationships/image" Target="../media/image13.png"/><Relationship Id="rId8" Type="http://schemas.openxmlformats.org/officeDocument/2006/relationships/image" Target="../media/image54.png"/><Relationship Id="rId51" Type="http://schemas.openxmlformats.org/officeDocument/2006/relationships/image" Target="../media/image97.png"/><Relationship Id="rId3" Type="http://schemas.openxmlformats.org/officeDocument/2006/relationships/image" Target="../media/image49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92.png"/><Relationship Id="rId59" Type="http://schemas.openxmlformats.org/officeDocument/2006/relationships/image" Target="../media/image105.svg"/><Relationship Id="rId67" Type="http://schemas.openxmlformats.org/officeDocument/2006/relationships/image" Target="../media/image11.png"/><Relationship Id="rId20" Type="http://schemas.openxmlformats.org/officeDocument/2006/relationships/image" Target="../media/image66.png"/><Relationship Id="rId41" Type="http://schemas.openxmlformats.org/officeDocument/2006/relationships/image" Target="../media/image87.svg"/><Relationship Id="rId54" Type="http://schemas.openxmlformats.org/officeDocument/2006/relationships/image" Target="../media/image100.svg"/><Relationship Id="rId62" Type="http://schemas.openxmlformats.org/officeDocument/2006/relationships/image" Target="../media/image108.svg"/><Relationship Id="rId7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jpeg"/><Relationship Id="rId49" Type="http://schemas.openxmlformats.org/officeDocument/2006/relationships/image" Target="../media/image95.png"/><Relationship Id="rId57" Type="http://schemas.openxmlformats.org/officeDocument/2006/relationships/image" Target="../media/image103.png"/><Relationship Id="rId10" Type="http://schemas.openxmlformats.org/officeDocument/2006/relationships/image" Target="../media/image56.png"/><Relationship Id="rId31" Type="http://schemas.openxmlformats.org/officeDocument/2006/relationships/image" Target="../media/image77.png"/><Relationship Id="rId44" Type="http://schemas.openxmlformats.org/officeDocument/2006/relationships/image" Target="../media/image90.png"/><Relationship Id="rId52" Type="http://schemas.openxmlformats.org/officeDocument/2006/relationships/image" Target="../media/image98.png"/><Relationship Id="rId60" Type="http://schemas.openxmlformats.org/officeDocument/2006/relationships/image" Target="../media/image106.png"/><Relationship Id="rId65" Type="http://schemas.openxmlformats.org/officeDocument/2006/relationships/image" Target="../media/image111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9" Type="http://schemas.openxmlformats.org/officeDocument/2006/relationships/image" Target="../media/image85.png"/><Relationship Id="rId34" Type="http://schemas.openxmlformats.org/officeDocument/2006/relationships/image" Target="../media/image80.png"/><Relationship Id="rId50" Type="http://schemas.openxmlformats.org/officeDocument/2006/relationships/image" Target="../media/image96.png"/><Relationship Id="rId55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peeringdb.com/cgi-bin/mailman/listinfo/pdb-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peeringdb.com/gov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1523999" y="3078883"/>
            <a:ext cx="10001693" cy="1655762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for Peering Engineers (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ngNOG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Workshop)</a:t>
            </a:r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Obinna Adumike</a:t>
            </a:r>
          </a:p>
          <a:p>
            <a:pPr lvl="0"/>
            <a:r>
              <a:rPr lang="en-US" dirty="0"/>
              <a:t>Obinna@peeringdb.com</a:t>
            </a:r>
          </a:p>
        </p:txBody>
      </p:sp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62" name="Google Shape;62;p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A05D99C7-D5C1-47FD-B4F3-71EF4F33BB10}" type="datetime1">
              <a:rPr lang="en-US" smtClean="0"/>
              <a:t>10/15/2025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D5DC-61FA-5BC7-BCB0-5765E4C4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accurate data helps operations (examples)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9EEDC-032C-DA70-1337-2CF176703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Example 1: Engineer sees ASN and peering policy -&gt; knows whether to request private peering or public peering.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 2: Operator finds presence in facility -&gt; arranges cross-connect faster.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 3: Automation uses API to populate visibility dashboards and remove stale peers.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2856-CFE8-4599-F4E6-548EEF113F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B542CA-5347-4C09-954D-65D87BCA95BF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1EAA6-978C-5B7F-7C24-6846D7E3FC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/>
              <a:t>ngNOG, ABUJA, NIGERIA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8B18-A72A-4816-94D5-047BB493C8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3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D9B1-FDDA-9E7E-F4EF-59D585E1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Roles &amp; permissions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8108-CF06-71CD-324E-962ABE471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User</a:t>
            </a:r>
            <a:r>
              <a:rPr lang="en-US" dirty="0"/>
              <a:t>: basic profile, can request affiliations.</a:t>
            </a:r>
          </a:p>
          <a:p>
            <a:r>
              <a:rPr lang="en-US" b="1" dirty="0"/>
              <a:t>Org Admin</a:t>
            </a:r>
            <a:r>
              <a:rPr lang="en-US" dirty="0"/>
              <a:t>: manage org, approve affiliations, add networks and contacts.</a:t>
            </a:r>
          </a:p>
          <a:p>
            <a:r>
              <a:rPr lang="en-US" b="1" dirty="0"/>
              <a:t>Network Admin</a:t>
            </a:r>
            <a:r>
              <a:rPr lang="en-US" dirty="0"/>
              <a:t>: edit network-specific data and manage </a:t>
            </a:r>
            <a:r>
              <a:rPr lang="en-US" dirty="0" err="1"/>
              <a:t>NetIXLAN</a:t>
            </a:r>
            <a:r>
              <a:rPr lang="en-US" dirty="0"/>
              <a:t> entries.</a:t>
            </a:r>
          </a:p>
          <a:p>
            <a:r>
              <a:rPr lang="en-US" b="1" dirty="0"/>
              <a:t>Facility Admin / IX Admin</a:t>
            </a:r>
            <a:r>
              <a:rPr lang="en-US" dirty="0"/>
              <a:t>: manage facility or IXP data.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ED89C-9497-9991-CCFE-49EC848CF9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B542CA-5347-4C09-954D-65D87BCA95BF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76FCC-593A-E83E-1480-CFC9A740E18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/>
              <a:t>ngNOG, ABUJA, NIGERIA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2E9DD-953E-948A-3F5E-7FFEDC89E9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A53D-9014-B32A-DEB0-D662546F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Step-by-step: create a </a:t>
            </a:r>
            <a:r>
              <a:rPr lang="en-US" b="1" dirty="0" err="1"/>
              <a:t>PeeringDB</a:t>
            </a:r>
            <a:r>
              <a:rPr lang="en-US" b="1" dirty="0"/>
              <a:t> account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F158F-2D1D-E070-7656-02DF67A5D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Go to https://www.peeringdb.com and click </a:t>
            </a:r>
            <a:r>
              <a:rPr lang="en-US" b="1" dirty="0"/>
              <a:t>Sign Up / Register</a:t>
            </a:r>
            <a:r>
              <a:rPr lang="en-US" dirty="0"/>
              <a:t>.</a:t>
            </a:r>
          </a:p>
          <a:p>
            <a:pPr>
              <a:lnSpc>
                <a:spcPct val="200000"/>
              </a:lnSpc>
            </a:pPr>
            <a:r>
              <a:rPr lang="en-US" dirty="0"/>
              <a:t>Provide email, name, and choose a strong password.</a:t>
            </a:r>
          </a:p>
          <a:p>
            <a:pPr>
              <a:lnSpc>
                <a:spcPct val="200000"/>
              </a:lnSpc>
            </a:pPr>
            <a:r>
              <a:rPr lang="en-US" dirty="0"/>
              <a:t>Verify your email by clicking the link sent to your inbox.</a:t>
            </a:r>
          </a:p>
          <a:p>
            <a:pPr>
              <a:lnSpc>
                <a:spcPct val="200000"/>
              </a:lnSpc>
            </a:pPr>
            <a:r>
              <a:rPr lang="en-US" dirty="0"/>
              <a:t>Log in and complete your user profile (name, role, contact preferences).</a:t>
            </a:r>
          </a:p>
          <a:p>
            <a:pPr>
              <a:lnSpc>
                <a:spcPct val="200000"/>
              </a:lnSpc>
            </a:pPr>
            <a:r>
              <a:rPr lang="en-US" dirty="0"/>
              <a:t>Once validated, enable MFA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8A821-0BF5-6714-2F5C-4A2150AFA5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B542CA-5347-4C09-954D-65D87BCA95BF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226A6-86A7-E411-C241-96EABE609F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/>
              <a:t>ngNOG, ABUJA, NIGERIA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137FF-D593-F930-BBAE-C7598C2B5D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1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230A-87E1-0B2B-7037-FEFC596B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Step-by-step: affiliating (claiming) an organization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51205-F8C4-6E74-1E94-3AF1E36D5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logging in, search for your </a:t>
            </a:r>
            <a:r>
              <a:rPr lang="en-US" b="1" dirty="0"/>
              <a:t>Organization</a:t>
            </a:r>
            <a:r>
              <a:rPr lang="en-US" dirty="0"/>
              <a:t> or </a:t>
            </a:r>
            <a:r>
              <a:rPr lang="en-US" b="1" dirty="0"/>
              <a:t>Network</a:t>
            </a:r>
            <a:r>
              <a:rPr lang="en-US" dirty="0"/>
              <a:t> record.</a:t>
            </a:r>
          </a:p>
          <a:p>
            <a:r>
              <a:rPr lang="en-US" dirty="0"/>
              <a:t>If your org exists: request affiliation by clicking </a:t>
            </a:r>
            <a:r>
              <a:rPr lang="en-US" b="1" dirty="0"/>
              <a:t>Request Affiliation</a:t>
            </a:r>
            <a:r>
              <a:rPr lang="en-US" dirty="0"/>
              <a:t> on the org page and select your user account as the requester.</a:t>
            </a:r>
          </a:p>
          <a:p>
            <a:r>
              <a:rPr lang="en-US" dirty="0"/>
              <a:t>Provide proof of affiliation if asked (company email, official confirmation) — follow the on-screen instructions.</a:t>
            </a:r>
          </a:p>
          <a:p>
            <a:r>
              <a:rPr lang="en-US" dirty="0"/>
              <a:t>If your org doesn’t exist: create a new Organization record and fill in legal name and basic details, then create or claim Network(s).</a:t>
            </a:r>
          </a:p>
          <a:p>
            <a:r>
              <a:rPr lang="en-US" dirty="0"/>
              <a:t>Organization admins can approve/deny affiliation requests through their account management UI.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78139-528A-111F-4F23-A42CB57B2B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B542CA-5347-4C09-954D-65D87BCA95BF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0D756-17B9-A51F-9D30-A42735D8AA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/>
              <a:t>ngNOG, ABUJA, NIGERIA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84EA1-29BD-BB47-1093-082AD51888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88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3760-F761-7EEC-393F-40A2A2CD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Step-by-step: creating or updating a Network record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B5FF5-18EA-3D8A-29BB-FDB5CDF59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your org page, click </a:t>
            </a:r>
            <a:r>
              <a:rPr lang="en-US" b="1" dirty="0"/>
              <a:t>Add Network</a:t>
            </a:r>
            <a:r>
              <a:rPr lang="en-US" dirty="0"/>
              <a:t> or find existing net record and choose </a:t>
            </a:r>
            <a:r>
              <a:rPr lang="en-US" b="1" dirty="0"/>
              <a:t>Edit</a:t>
            </a:r>
            <a:r>
              <a:rPr lang="en-US" dirty="0"/>
              <a:t> (if you have permission).</a:t>
            </a:r>
          </a:p>
          <a:p>
            <a:r>
              <a:rPr lang="en-US" dirty="0"/>
              <a:t>Fill required fields: ASN, network name, website, IRR AS-SET (if any), peering policy (Open/Selective/Restrictive/None), IX and facility presence.</a:t>
            </a:r>
          </a:p>
          <a:p>
            <a:r>
              <a:rPr lang="en-US" dirty="0"/>
              <a:t>Add contact persons (technical, peering, abuse) with emails and roles.</a:t>
            </a:r>
          </a:p>
          <a:p>
            <a:r>
              <a:rPr lang="en-US" dirty="0"/>
              <a:t>Save and review. Changes may be subject to moderation.</a:t>
            </a:r>
          </a:p>
          <a:p>
            <a:r>
              <a:rPr lang="en-US" dirty="0"/>
              <a:t>Use the </a:t>
            </a:r>
            <a:r>
              <a:rPr lang="en-US" b="1" dirty="0"/>
              <a:t>Automation</a:t>
            </a:r>
            <a:r>
              <a:rPr lang="en-US" dirty="0"/>
              <a:t> section to register an API key for automated updates if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743E9-D75C-C36D-4E12-4731A7CD94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B542CA-5347-4C09-954D-65D87BCA95BF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1F0AE-4865-D87B-0671-144CADDD02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/>
              <a:t>ngNOG, ABUJA, NIGERIA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0EDAC-7E67-7976-559F-0EE59B8CDE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1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B836-8080-8C9B-027E-00791255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Automation &amp; API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0AD44-81BC-4D14-E825-64E8560CB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PeeringDB</a:t>
            </a:r>
            <a:r>
              <a:rPr lang="en-US" dirty="0"/>
              <a:t> provides a RESTful API for read/write operations.</a:t>
            </a:r>
          </a:p>
          <a:p>
            <a:r>
              <a:rPr lang="en-US" dirty="0"/>
              <a:t>Typical uses:</a:t>
            </a:r>
          </a:p>
          <a:p>
            <a:pPr lvl="1"/>
            <a:r>
              <a:rPr lang="en-US" dirty="0"/>
              <a:t>Sync presence information from internal inventory (DCIM) to </a:t>
            </a:r>
            <a:r>
              <a:rPr lang="en-US" dirty="0" err="1"/>
              <a:t>PeeringDB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Populate monitoring dashboards and maps.</a:t>
            </a:r>
          </a:p>
          <a:p>
            <a:pPr lvl="1"/>
            <a:r>
              <a:rPr lang="en-US" dirty="0"/>
              <a:t>Automate bulk updates (e.g., change contact emails when team rotates).</a:t>
            </a:r>
          </a:p>
          <a:p>
            <a:r>
              <a:rPr lang="en-US" dirty="0"/>
              <a:t>Best practices:</a:t>
            </a:r>
          </a:p>
          <a:p>
            <a:pPr lvl="1"/>
            <a:r>
              <a:rPr lang="en-US" dirty="0"/>
              <a:t>Use API keys tied to a service account.</a:t>
            </a:r>
          </a:p>
          <a:p>
            <a:pPr lvl="1"/>
            <a:r>
              <a:rPr lang="en-US" dirty="0"/>
              <a:t>Rate-limit and cache queries; avoid overly frequent writes.</a:t>
            </a:r>
          </a:p>
          <a:p>
            <a:pPr lvl="1"/>
            <a:r>
              <a:rPr lang="en-US" dirty="0"/>
              <a:t>Add logging and alerting for failed syncs.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BFD45-73D8-8D35-4866-44D0DBF8B6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B542CA-5347-4C09-954D-65D87BCA95BF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E1A5E-18A2-BC1F-5FD3-EF76DBB7FE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/>
              <a:t>ngNOG, ABUJA, NIGERIA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F7644-1386-483D-3650-89DC9A77D3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12AE-EBEC-2D0F-8DB3-B1B6050B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Using </a:t>
            </a:r>
            <a:r>
              <a:rPr lang="en-US" b="1" dirty="0" err="1"/>
              <a:t>PeeringDB</a:t>
            </a:r>
            <a:r>
              <a:rPr lang="en-US" b="1" dirty="0"/>
              <a:t> with Google Earth (KMZ export)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3D6BC-3656-F158-290C-4CE8DD409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PeeringDB</a:t>
            </a:r>
            <a:r>
              <a:rPr lang="en-US" dirty="0"/>
              <a:t> supports geographic exports (KMZ/KML) that can be viewed in Google Earth and other GIS tools.</a:t>
            </a:r>
          </a:p>
          <a:p>
            <a:r>
              <a:rPr lang="en-US" dirty="0"/>
              <a:t>Common workflow:</a:t>
            </a:r>
          </a:p>
          <a:p>
            <a:pPr lvl="1"/>
            <a:r>
              <a:rPr lang="en-US" dirty="0"/>
              <a:t>Run your search or Advanced Search on </a:t>
            </a:r>
            <a:r>
              <a:rPr lang="en-US" dirty="0" err="1"/>
              <a:t>PeeringDB</a:t>
            </a:r>
            <a:r>
              <a:rPr lang="en-US" dirty="0"/>
              <a:t> to filter facilities or exchanges of interest.</a:t>
            </a:r>
          </a:p>
          <a:p>
            <a:pPr lvl="1"/>
            <a:r>
              <a:rPr lang="en-US" dirty="0"/>
              <a:t>Use the </a:t>
            </a:r>
            <a:r>
              <a:rPr lang="en-US" b="1" dirty="0"/>
              <a:t>Export</a:t>
            </a:r>
            <a:r>
              <a:rPr lang="en-US" dirty="0"/>
              <a:t> option and choose </a:t>
            </a:r>
            <a:r>
              <a:rPr lang="en-US" b="1" dirty="0"/>
              <a:t>Google Earth KMZ</a:t>
            </a:r>
            <a:r>
              <a:rPr lang="en-US" dirty="0"/>
              <a:t> (or the KMZ link in the site footer/exports area).</a:t>
            </a:r>
          </a:p>
          <a:p>
            <a:pPr lvl="1"/>
            <a:r>
              <a:rPr lang="en-US" dirty="0"/>
              <a:t>Download the .kmz file and open in Google Earth (or import into your GIS tool).</a:t>
            </a:r>
          </a:p>
          <a:p>
            <a:pPr lvl="1"/>
            <a:r>
              <a:rPr lang="en-US" dirty="0"/>
              <a:t>Each placemark includes facility/IX metadata — click to inspect details and presence.</a:t>
            </a:r>
          </a:p>
          <a:p>
            <a:r>
              <a:rPr lang="en-US" dirty="0"/>
              <a:t>Use KMZ for visual planning: distance checks between facilities, cluster analysis, and meetup/roadmap planning.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FA372-7238-E3A8-62D3-B82D31D60B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B542CA-5347-4C09-954D-65D87BCA95BF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6F560-7972-A031-CD57-E51B5315EB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/>
              <a:t>ngNOG, ABUJA, NIGERIA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341C-5487-7D8B-9329-66E968BD59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0"/>
          <p:cNvSpPr txBox="1">
            <a:spLocks noGrp="1"/>
          </p:cNvSpPr>
          <p:nvPr>
            <p:ph type="body" idx="1"/>
          </p:nvPr>
        </p:nvSpPr>
        <p:spPr>
          <a:xfrm>
            <a:off x="162911" y="1319142"/>
            <a:ext cx="5722882" cy="476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Announce list: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http://lists.peeringdb.com/cgi-bin/mailman/listinfo/pdb-announce</a:t>
            </a:r>
            <a:endParaRPr sz="2000" u="sng" dirty="0">
              <a:solidFill>
                <a:schemeClr val="hlink"/>
              </a:solidFill>
              <a:hlinkClick r:id="rId3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Governance list: </a:t>
            </a:r>
            <a:r>
              <a:rPr lang="en-US" sz="2000" u="sng" dirty="0">
                <a:solidFill>
                  <a:schemeClr val="hlink"/>
                </a:solidFill>
                <a:hlinkClick r:id="rId4"/>
              </a:rPr>
              <a:t>http://lists.peeringdb.com/cgi-bin/mailman/listinfo/pdb-gov</a:t>
            </a:r>
            <a:endParaRPr sz="2000" u="sng" dirty="0">
              <a:solidFill>
                <a:schemeClr val="hlink"/>
              </a:solidFill>
              <a:hlinkClick r:id="rId4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Technical list: </a:t>
            </a:r>
            <a:r>
              <a:rPr lang="en-US" sz="2000" u="sng" dirty="0">
                <a:solidFill>
                  <a:schemeClr val="hlink"/>
                </a:solidFill>
                <a:hlinkClick r:id="rId5"/>
              </a:rPr>
              <a:t>http://lists.peeringdb.com/cgi-bin/mailman/listinfo/pdb-tech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User Discuss list: </a:t>
            </a:r>
            <a:r>
              <a:rPr lang="en-US" sz="2000" u="sng" dirty="0">
                <a:solidFill>
                  <a:schemeClr val="hlink"/>
                </a:solidFill>
                <a:hlinkClick r:id="rId6"/>
              </a:rPr>
              <a:t>http://lists.peeringdb.com/cgi-bin/mailman/listinfo/user-discuss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Docs, presentations, guides, tools: </a:t>
            </a:r>
            <a:r>
              <a:rPr lang="en-US" sz="2000" u="sng" dirty="0">
                <a:solidFill>
                  <a:schemeClr val="hlink"/>
                </a:solidFill>
                <a:hlinkClick r:id="rId7"/>
              </a:rPr>
              <a:t>http://docs.peeringdb.com/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511" name="Google Shape;511;p30"/>
          <p:cNvSpPr txBox="1">
            <a:spLocks noGrp="1"/>
          </p:cNvSpPr>
          <p:nvPr>
            <p:ph type="body" idx="2"/>
          </p:nvPr>
        </p:nvSpPr>
        <p:spPr>
          <a:xfrm>
            <a:off x="6022429" y="1326961"/>
            <a:ext cx="6074496" cy="47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Board and Officers: </a:t>
            </a:r>
            <a:r>
              <a:rPr lang="en-US" sz="2000" u="sng" dirty="0">
                <a:solidFill>
                  <a:schemeClr val="hlink"/>
                </a:solidFill>
                <a:hlinkClick r:id="rId8"/>
              </a:rPr>
              <a:t>stewards@lists.peeringdb.com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Admins: </a:t>
            </a:r>
            <a:r>
              <a:rPr lang="en-US" sz="2000" u="sng" dirty="0">
                <a:solidFill>
                  <a:schemeClr val="hlink"/>
                </a:solidFill>
                <a:hlinkClick r:id="rId9"/>
              </a:rPr>
              <a:t>support@peeringdb.com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Presentation requests: </a:t>
            </a:r>
            <a:r>
              <a:rPr lang="en-US" sz="2000" u="sng" dirty="0">
                <a:solidFill>
                  <a:schemeClr val="hlink"/>
                </a:solidFill>
                <a:hlinkClick r:id="rId10"/>
              </a:rPr>
              <a:t>outreachcom@lists.peeringdb.com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Uptime status: </a:t>
            </a:r>
            <a:r>
              <a:rPr lang="en-US" sz="2000" u="sng" dirty="0">
                <a:solidFill>
                  <a:schemeClr val="hlink"/>
                </a:solidFill>
                <a:hlinkClick r:id="rId11"/>
              </a:rPr>
              <a:t>http://status.peeringdb.com/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Bugs and feature requests: </a:t>
            </a:r>
            <a:r>
              <a:rPr lang="en-US" sz="2000" u="sng" dirty="0">
                <a:solidFill>
                  <a:schemeClr val="hlink"/>
                </a:solidFill>
                <a:hlinkClick r:id="rId12"/>
              </a:rPr>
              <a:t>https://github.com/peeringdb/peeringdb/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Social media: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u="sng" dirty="0">
                <a:solidFill>
                  <a:schemeClr val="hlink"/>
                </a:solidFill>
                <a:hlinkClick r:id="rId13"/>
              </a:rPr>
              <a:t>https://www.facebook.com/peeringdb/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u="sng" dirty="0">
                <a:solidFill>
                  <a:schemeClr val="hlink"/>
                </a:solidFill>
                <a:hlinkClick r:id="rId14"/>
              </a:rPr>
              <a:t>https://www.linkedin.com/company/peeringdb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u="sng" dirty="0">
                <a:solidFill>
                  <a:schemeClr val="hlink"/>
                </a:solidFill>
                <a:hlinkClick r:id="rId15"/>
              </a:rPr>
              <a:t>@PeeringDB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u="sng" dirty="0">
                <a:solidFill>
                  <a:schemeClr val="hlink"/>
                </a:solidFill>
                <a:hlinkClick r:id="rId16"/>
              </a:rPr>
              <a:t>https://www.youtube.com/channel/UCOrYWUg-dbL9UTFV_Lry6Wg</a:t>
            </a:r>
            <a:endParaRPr sz="2000" dirty="0"/>
          </a:p>
        </p:txBody>
      </p:sp>
      <p:sp>
        <p:nvSpPr>
          <p:cNvPr id="512" name="Google Shape;512;p30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Information and Resources</a:t>
            </a:r>
            <a:endParaRPr/>
          </a:p>
        </p:txBody>
      </p:sp>
      <p:sp>
        <p:nvSpPr>
          <p:cNvPr id="513" name="Google Shape;513;p3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3893C233-5860-4C55-9920-AEA2307BE29A}" type="datetime1">
              <a:rPr lang="en-US" smtClean="0"/>
              <a:t>10/15/2025</a:t>
            </a:fld>
            <a:endParaRPr/>
          </a:p>
        </p:txBody>
      </p:sp>
      <p:sp>
        <p:nvSpPr>
          <p:cNvPr id="514" name="Google Shape;51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515" name="Google Shape;515;p30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516" name="Google Shape;516;p3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896275" y="3233591"/>
            <a:ext cx="365760" cy="3657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517" name="Google Shape;517;p3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896275" y="4722226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0" descr="Icon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896275" y="4304231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and grey x&#10;&#10;Description automatically generated">
            <a:extLst>
              <a:ext uri="{FF2B5EF4-FFF2-40B4-BE49-F238E27FC236}">
                <a16:creationId xmlns:a16="http://schemas.microsoft.com/office/drawing/2014/main" id="{5C4A4C2D-C6E9-B287-507D-A6A4E25A74C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85793" y="5134787"/>
            <a:ext cx="357187" cy="365760"/>
          </a:xfrm>
          <a:prstGeom prst="rect">
            <a:avLst/>
          </a:prstGeom>
        </p:spPr>
      </p:pic>
      <p:pic>
        <p:nvPicPr>
          <p:cNvPr id="5" name="Picture 4" descr="A white play button with a black background&#10;&#10;Description automatically generated">
            <a:extLst>
              <a:ext uri="{FF2B5EF4-FFF2-40B4-BE49-F238E27FC236}">
                <a16:creationId xmlns:a16="http://schemas.microsoft.com/office/drawing/2014/main" id="{77DB6B67-E4F0-2D4C-06FE-1AA9A45C63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96275" y="5552782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1"/>
          <p:cNvSpPr txBox="1">
            <a:spLocks noGrp="1"/>
          </p:cNvSpPr>
          <p:nvPr>
            <p:ph type="body" idx="2"/>
          </p:nvPr>
        </p:nvSpPr>
        <p:spPr>
          <a:xfrm>
            <a:off x="6022429" y="1326961"/>
            <a:ext cx="6001406" cy="47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br>
              <a:rPr lang="en-US" sz="1600" dirty="0"/>
            </a:br>
            <a:r>
              <a:rPr lang="en-US" sz="1600" dirty="0"/>
              <a:t>Contact 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sponsorship@peeringdb.com</a:t>
            </a:r>
            <a:r>
              <a:rPr lang="en-US" sz="1600" dirty="0"/>
              <a:t> for sponsorship info!</a:t>
            </a:r>
            <a:endParaRPr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  <p:pic>
        <p:nvPicPr>
          <p:cNvPr id="527" name="Google Shape;52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3098" y="4871302"/>
            <a:ext cx="4320067" cy="76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9937" y="1237283"/>
            <a:ext cx="5657542" cy="146841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1"/>
          <p:cNvSpPr txBox="1">
            <a:spLocks noGrp="1"/>
          </p:cNvSpPr>
          <p:nvPr>
            <p:ph type="body" idx="1"/>
          </p:nvPr>
        </p:nvSpPr>
        <p:spPr>
          <a:xfrm>
            <a:off x="496190" y="1319142"/>
            <a:ext cx="5722882" cy="476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Diamond Sponsorship - $25,000 / year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Limited to ten sponsors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Very large logo on top line of Sponsors page with URL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Diamond Sponsor badge display on all records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Social media promotion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Platinum Sponsorship - $10,000 / year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Large logo on second line of Sponsors page with URL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Platinum Sponsor badge display on all records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Social media promotion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Gold Sponsorship - $5,000 / year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Medium logo on third line of Sponsors page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Gold Sponsor badge display on all records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Social media promotion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Silver Sponsorship - $2,500 / year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Small logo on fourth line of Sponsors page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Silver Sponsor badge display on all records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Social media promotion</a:t>
            </a:r>
            <a:endParaRPr/>
          </a:p>
        </p:txBody>
      </p:sp>
      <p:sp>
        <p:nvSpPr>
          <p:cNvPr id="530" name="Google Shape;530;p31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 dirty="0"/>
              <a:t>Become a PeeringDB Sponsor!</a:t>
            </a:r>
            <a:endParaRPr dirty="0"/>
          </a:p>
        </p:txBody>
      </p:sp>
      <p:sp>
        <p:nvSpPr>
          <p:cNvPr id="531" name="Google Shape;531;p3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6E0D16E9-E93B-495B-8DF9-A8ABC59CF70F}" type="datetime1">
              <a:rPr lang="en-US" smtClean="0"/>
              <a:t>10/15/2025</a:t>
            </a:fld>
            <a:endParaRPr/>
          </a:p>
        </p:txBody>
      </p:sp>
      <p:sp>
        <p:nvSpPr>
          <p:cNvPr id="532" name="Google Shape;53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533" name="Google Shape;533;p31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534" name="Google Shape;534;p31"/>
          <p:cNvSpPr/>
          <p:nvPr/>
        </p:nvSpPr>
        <p:spPr>
          <a:xfrm>
            <a:off x="7131662" y="2802313"/>
            <a:ext cx="4744952" cy="457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35" name="Google Shape;53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201" y="3012233"/>
            <a:ext cx="649399" cy="74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201" y="5239718"/>
            <a:ext cx="649399" cy="74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7201" y="1659715"/>
            <a:ext cx="649399" cy="74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7201" y="4125906"/>
            <a:ext cx="649399" cy="74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88326" y="2841982"/>
            <a:ext cx="5171248" cy="188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9"/>
          <p:cNvGraphicFramePr/>
          <p:nvPr>
            <p:extLst>
              <p:ext uri="{D42A27DB-BD31-4B8C-83A1-F6EECF244321}">
                <p14:modId xmlns:p14="http://schemas.microsoft.com/office/powerpoint/2010/main" val="1801644936"/>
              </p:ext>
            </p:extLst>
          </p:nvPr>
        </p:nvGraphicFramePr>
        <p:xfrm>
          <a:off x="60960" y="1436373"/>
          <a:ext cx="12070075" cy="4276475"/>
        </p:xfrm>
        <a:graphic>
          <a:graphicData uri="http://schemas.openxmlformats.org/drawingml/2006/table">
            <a:tbl>
              <a:tblPr>
                <a:noFill/>
                <a:tableStyleId>{FE1048C4-F6DC-4502-9184-A5271CCB721A}</a:tableStyleId>
              </a:tblPr>
              <a:tblGrid>
                <a:gridCol w="291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lt1"/>
                          </a:solidFill>
                        </a:rPr>
                        <a:t>Admin Committee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Operations Committee</a:t>
                      </a:r>
                      <a:endParaRPr sz="2000" b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lt1"/>
                          </a:solidFill>
                        </a:rPr>
                        <a:t>Outreach Committee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Lato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lt1"/>
                          </a:solidFill>
                        </a:rPr>
                        <a:t>Product Committee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4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Manage administration of user accounts and PeeringDB records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Answer support tickets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Cleansing and completion of PeeringDB records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Leads: </a:t>
                      </a:r>
                      <a:r>
                        <a:rPr lang="en-US" sz="1600" u="none" strike="noStrike" cap="none" dirty="0" err="1"/>
                        <a:t>Chriztoffer</a:t>
                      </a:r>
                      <a:r>
                        <a:rPr lang="en-US" sz="1600" u="none" strike="noStrike" cap="none" dirty="0"/>
                        <a:t> Hansen (Chair) and Peter Helmenstine (Vice Chair)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Contact: </a:t>
                      </a:r>
                      <a:r>
                        <a:rPr lang="en-US" sz="1600" u="sng" strike="noStrike" cap="none" dirty="0" err="1">
                          <a:solidFill>
                            <a:schemeClr val="dk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admincom</a:t>
                      </a:r>
                      <a:r>
                        <a:rPr lang="en-US" sz="1600" u="sng" strike="noStrike" cap="none" dirty="0">
                          <a:solidFill>
                            <a:schemeClr val="dk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 dirty="0">
                          <a:solidFill>
                            <a:schemeClr val="dk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lists.peeringdb.com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Manage PeeringDB infrastructure</a:t>
                      </a:r>
                      <a:endParaRPr sz="1400" u="none" strike="noStrike" cap="none" dirty="0"/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Leads: Job Snijders (Chair) and Aaron Hughes (Vice Chair)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Contact: </a:t>
                      </a:r>
                      <a:r>
                        <a:rPr lang="en-US" sz="1600" u="sng" strike="noStrike" cap="none" dirty="0" err="1">
                          <a:solidFill>
                            <a:schemeClr val="dk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pdb</a:t>
                      </a:r>
                      <a:r>
                        <a:rPr lang="en-US" sz="1600" u="sng" strike="noStrike" cap="none" dirty="0">
                          <a:solidFill>
                            <a:schemeClr val="dk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-ops@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 dirty="0">
                          <a:solidFill>
                            <a:schemeClr val="dk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lists.peeringdb.com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Manage marketing and social media</a:t>
                      </a:r>
                      <a:endParaRPr sz="1400" u="none" strike="noStrike" cap="none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Develop and maintain presentations, workshops and webinars</a:t>
                      </a:r>
                      <a:endParaRPr sz="1400" u="none" strike="noStrike" cap="none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Coordinate presentations and attendance at events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b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</a:b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Leads: Ben Ryall (Chair)</a:t>
                      </a:r>
                      <a:b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</a:b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Contact: </a:t>
                      </a:r>
                      <a:r>
                        <a:rPr lang="en-US" sz="1600" u="sng" strike="noStrike" cap="none" dirty="0" err="1">
                          <a:solidFill>
                            <a:schemeClr val="dk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outreachcom</a:t>
                      </a:r>
                      <a:r>
                        <a:rPr lang="en-US" sz="1600" u="sng" strike="noStrike" cap="none" dirty="0">
                          <a:solidFill>
                            <a:schemeClr val="dk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 dirty="0">
                          <a:solidFill>
                            <a:schemeClr val="dk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lists.peeringdb.com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Manage roadmap and development priorities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Ask for input from the community on desired features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Write SoWs to solicit bids to complete requested features</a:t>
                      </a:r>
                      <a:endParaRPr sz="1400" u="none" strike="noStrike" cap="none" dirty="0"/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Leads: </a:t>
                      </a:r>
                      <a:r>
                        <a:rPr lang="en-US" sz="1600" u="none" strike="noStrike" cap="none" dirty="0"/>
                        <a:t>Jack </a:t>
                      </a:r>
                      <a:r>
                        <a:rPr lang="en-US" sz="1600" u="none" strike="noStrike" cap="none" dirty="0" err="1"/>
                        <a:t>Carrozzo</a:t>
                      </a:r>
                      <a:r>
                        <a:rPr lang="en-US" sz="1600" u="none" strike="noStrike" cap="none" dirty="0"/>
                        <a:t> 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(Chair) and Matt Griswold (Vice Chair)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Product Manager: Leo </a:t>
                      </a:r>
                      <a:r>
                        <a:rPr lang="en-US" sz="1600" u="none" strike="noStrike" cap="none" dirty="0" err="1">
                          <a:solidFill>
                            <a:schemeClr val="dk1"/>
                          </a:solidFill>
                        </a:rPr>
                        <a:t>Vegoda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Contact: </a:t>
                      </a:r>
                      <a:r>
                        <a:rPr lang="en-US" sz="1600" u="sng" strike="noStrike" cap="none" dirty="0" err="1">
                          <a:solidFill>
                            <a:schemeClr val="dk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productcom</a:t>
                      </a:r>
                      <a:r>
                        <a:rPr lang="en-US" sz="1600" u="sng" strike="noStrike" cap="none" dirty="0">
                          <a:solidFill>
                            <a:schemeClr val="dk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 dirty="0">
                          <a:solidFill>
                            <a:schemeClr val="dk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lists.peeringdb.com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Committees</a:t>
            </a:r>
          </a:p>
        </p:txBody>
      </p:sp>
      <p:sp>
        <p:nvSpPr>
          <p:cNvPr id="144" name="Google Shape;144;p9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4981A661-507B-4B8E-9C94-F115FC71ACFC}" type="datetime1">
              <a:rPr lang="en-US" smtClean="0"/>
              <a:t>10/15/2025</a:t>
            </a:fld>
            <a:endParaRPr lang="en-US"/>
          </a:p>
        </p:txBody>
      </p:sp>
      <p:sp>
        <p:nvSpPr>
          <p:cNvPr id="145" name="Google Shape;14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146" name="Google Shape;146;p9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en-US"/>
              <a:pPr lvl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>
          <a:extLst>
            <a:ext uri="{FF2B5EF4-FFF2-40B4-BE49-F238E27FC236}">
              <a16:creationId xmlns:a16="http://schemas.microsoft.com/office/drawing/2014/main" id="{2831DF43-86E9-499D-4EF5-B0D26A606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>
            <a:extLst>
              <a:ext uri="{FF2B5EF4-FFF2-40B4-BE49-F238E27FC236}">
                <a16:creationId xmlns:a16="http://schemas.microsoft.com/office/drawing/2014/main" id="{CC4760CB-BAD7-AF54-4CCF-7D0E06A27E5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3999" y="2347045"/>
            <a:ext cx="10001693" cy="2387600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Peering Engineers Should Care</a:t>
            </a:r>
          </a:p>
        </p:txBody>
      </p:sp>
      <p:sp>
        <p:nvSpPr>
          <p:cNvPr id="61" name="Google Shape;61;p1">
            <a:extLst>
              <a:ext uri="{FF2B5EF4-FFF2-40B4-BE49-F238E27FC236}">
                <a16:creationId xmlns:a16="http://schemas.microsoft.com/office/drawing/2014/main" id="{DBD85F0B-DB1A-9503-4018-DF7CC54E232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62" name="Google Shape;62;p1">
            <a:extLst>
              <a:ext uri="{FF2B5EF4-FFF2-40B4-BE49-F238E27FC236}">
                <a16:creationId xmlns:a16="http://schemas.microsoft.com/office/drawing/2014/main" id="{7862C6DF-EE7F-612F-9210-BFC4E55CA40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A05D99C7-D5C1-47FD-B4F3-71EF4F33BB10}" type="datetime1">
              <a:rPr lang="en-US" smtClean="0"/>
              <a:t>10/15/2025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70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Board of Directors and Officers</a:t>
            </a:r>
          </a:p>
        </p:txBody>
      </p:sp>
      <p:sp>
        <p:nvSpPr>
          <p:cNvPr id="128" name="Google Shape;128;p8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8AB86A2F-193C-40B5-828A-DEE47F19B78D}" type="datetime1">
              <a:rPr lang="en-US" smtClean="0"/>
              <a:t>10/15/2025</a:t>
            </a:fld>
            <a:endParaRPr lang="en-US"/>
          </a:p>
        </p:txBody>
      </p:sp>
      <p:sp>
        <p:nvSpPr>
          <p:cNvPr id="129" name="Google Shape;12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130" name="Google Shape;130;p8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en-US"/>
              <a:pPr lvl="0"/>
              <a:t>20</a:t>
            </a:fld>
            <a:endParaRPr lang="en-US"/>
          </a:p>
        </p:txBody>
      </p:sp>
      <p:graphicFrame>
        <p:nvGraphicFramePr>
          <p:cNvPr id="131" name="Google Shape;131;p8"/>
          <p:cNvGraphicFramePr/>
          <p:nvPr>
            <p:extLst>
              <p:ext uri="{D42A27DB-BD31-4B8C-83A1-F6EECF244321}">
                <p14:modId xmlns:p14="http://schemas.microsoft.com/office/powerpoint/2010/main" val="2358658360"/>
              </p:ext>
            </p:extLst>
          </p:nvPr>
        </p:nvGraphicFramePr>
        <p:xfrm>
          <a:off x="609600" y="1417111"/>
          <a:ext cx="10972800" cy="4572000"/>
        </p:xfrm>
        <a:graphic>
          <a:graphicData uri="http://schemas.openxmlformats.org/drawingml/2006/table">
            <a:tbl>
              <a:tblPr>
                <a:noFill/>
                <a:tableStyleId>{FE1048C4-F6DC-4502-9184-A5271CCB721A}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Shawna Bong – Secretary </a:t>
                      </a: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and Treasurer </a:t>
                      </a:r>
                      <a:endParaRPr sz="1400" u="none" strike="noStrike" cap="none" dirty="0"/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Alexandre Corso – Director</a:t>
                      </a:r>
                      <a:endParaRPr lang="en-US" sz="1400" u="none" strike="noStrike" cap="none" dirty="0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(Term Expires 2027)</a:t>
                      </a: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Aaron Hughes –President</a:t>
                      </a: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(Term Expires 2026)</a:t>
                      </a: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 Livio Morina – Vice President</a:t>
                      </a:r>
                      <a:endParaRPr lang="en-US" sz="1400" u="none" strike="noStrike" cap="none" dirty="0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(Term Expires 2027)</a:t>
                      </a: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Isabel </a:t>
                      </a:r>
                      <a:r>
                        <a:rPr lang="en-US" sz="1600" u="none" strike="noStrike" cap="none" dirty="0" err="1">
                          <a:solidFill>
                            <a:schemeClr val="dk1"/>
                          </a:solidFill>
                        </a:rPr>
                        <a:t>Odida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 – Director</a:t>
                      </a:r>
                      <a:endParaRPr lang="en-US" sz="1400" u="none" strike="noStrike" cap="none" dirty="0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(Term Expires 2027)</a:t>
                      </a: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Job Snijders – Director</a:t>
                      </a:r>
                      <a:endParaRPr sz="1400" u="none" strike="noStrike" cap="none" dirty="0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(Term Expires 2026)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2" name="Google Shape;132;p8" descr="\\MISFITS\dudes\ghankins\IMG_066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7674" y="1463040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907885" y="3754251"/>
            <a:ext cx="1691218" cy="16916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36" name="Google Shape;136;p8" descr="A person smiling for a selfie&#10;&#10;Description automatically generated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30" y="1463040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0200" y="3748935"/>
            <a:ext cx="1691700" cy="170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erson with sunglasses on his head&#10;&#10;AI-generated content may be incorrect.">
            <a:extLst>
              <a:ext uri="{FF2B5EF4-FFF2-40B4-BE49-F238E27FC236}">
                <a16:creationId xmlns:a16="http://schemas.microsoft.com/office/drawing/2014/main" id="{AE8862A9-BACC-5BCF-F64A-53F7DAA873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952" y="1463040"/>
            <a:ext cx="1691640" cy="1691640"/>
          </a:xfrm>
          <a:prstGeom prst="rect">
            <a:avLst/>
          </a:prstGeom>
        </p:spPr>
      </p:pic>
      <p:pic>
        <p:nvPicPr>
          <p:cNvPr id="13" name="Picture 12" descr="A person with long black braids and pink lipstick&#10;&#10;AI-generated content may be incorrect.">
            <a:extLst>
              <a:ext uri="{FF2B5EF4-FFF2-40B4-BE49-F238E27FC236}">
                <a16:creationId xmlns:a16="http://schemas.microsoft.com/office/drawing/2014/main" id="{86335D14-2B9F-9407-1AC3-FEE71753FC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3952" y="3754251"/>
            <a:ext cx="1691640" cy="16916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10"/>
          <p:cNvGraphicFramePr/>
          <p:nvPr>
            <p:extLst>
              <p:ext uri="{D42A27DB-BD31-4B8C-83A1-F6EECF244321}">
                <p14:modId xmlns:p14="http://schemas.microsoft.com/office/powerpoint/2010/main" val="1767674199"/>
              </p:ext>
            </p:extLst>
          </p:nvPr>
        </p:nvGraphicFramePr>
        <p:xfrm>
          <a:off x="60960" y="1669415"/>
          <a:ext cx="12070000" cy="4114800"/>
        </p:xfrm>
        <a:graphic>
          <a:graphicData uri="http://schemas.openxmlformats.org/drawingml/2006/table">
            <a:tbl>
              <a:tblPr>
                <a:noFill/>
                <a:tableStyleId>{FE1048C4-F6DC-4502-9184-A5271CCB721A}</a:tableStyleId>
              </a:tblPr>
              <a:tblGrid>
                <a:gridCol w="150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Ankesh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Anand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Austin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Brower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John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Brown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Budiwijaya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Shaun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Coffey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Ron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Grant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Chriztoffer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Hansen – Chair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Peter Helmenstine – Vice Chair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Gaël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Hernandez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Adam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Korab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/>
                        <a:t>Chris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 err="1"/>
                        <a:t>Malayter</a:t>
                      </a:r>
                      <a:endParaRPr sz="1400" u="none" strike="noStrike" cap="none" dirty="0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Aquinas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Masakha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Crisóstomo Mbundu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Julimar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Mendes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Laura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Yepes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endParaRPr sz="1400" u="none" strike="noStrike" cap="none" dirty="0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Admin Committee</a:t>
            </a:r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B1F2901E-8B60-41F9-9C70-267D9020B1CB}" type="datetime1">
              <a:rPr lang="en-US" smtClean="0"/>
              <a:t>10/15/2025</a:t>
            </a:fld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155" name="Google Shape;155;p10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156" name="Google Shape;156;p10" descr="\\192.168.102.12\dudes\ghankins\stuff\peeringdb\Pete_profile_p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8992" y="1756471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0908" y="381698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0" descr="Profile photo for Chriztoffer Hans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0330" y="1756471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 descr="A person smiling for the camera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408" y="3816985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0"/>
          <p:cNvSpPr/>
          <p:nvPr/>
        </p:nvSpPr>
        <p:spPr>
          <a:xfrm>
            <a:off x="4654296" y="1756471"/>
            <a:ext cx="1371600" cy="137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6163008" y="3816985"/>
            <a:ext cx="1371600" cy="137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9178808" y="3816985"/>
            <a:ext cx="1371600" cy="137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3" name="Google Shape;163;p10" descr="A person wearing glasses and a black shir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70144" y="1756471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 descr="A person wearing glasses and a blue shir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39308" y="381698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47208" y="381698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0" descr="A person with a bear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59958" y="1756471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0" descr="A person in a sui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45536" y="1756471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 descr="A person with a mustach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1408" y="1756471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 descr="A person wearing glasses and a white shirt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36776" y="1755648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0" descr="A person sitting at a desk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654296" y="3813048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12"/>
          <p:cNvGraphicFramePr/>
          <p:nvPr>
            <p:extLst>
              <p:ext uri="{D42A27DB-BD31-4B8C-83A1-F6EECF244321}">
                <p14:modId xmlns:p14="http://schemas.microsoft.com/office/powerpoint/2010/main" val="3462228080"/>
              </p:ext>
            </p:extLst>
          </p:nvPr>
        </p:nvGraphicFramePr>
        <p:xfrm>
          <a:off x="1524000" y="1417320"/>
          <a:ext cx="9144000" cy="4572000"/>
        </p:xfrm>
        <a:graphic>
          <a:graphicData uri="http://schemas.openxmlformats.org/drawingml/2006/table">
            <a:tbl>
              <a:tblPr>
                <a:noFill/>
                <a:tableStyleId>{FE1048C4-F6DC-4502-9184-A5271CCB721A}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 dirty="0"/>
                        <a:t>Obinna</a:t>
                      </a:r>
                      <a:endParaRPr lang="en-US" sz="16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 dirty="0" err="1"/>
                        <a:t>Adumike</a:t>
                      </a:r>
                      <a:endParaRPr lang="en-US" sz="1600" u="none" strike="noStrike" cap="none" dirty="0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/>
                        <a:t>Lynsey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/>
                        <a:t>Buckingham</a:t>
                      </a:r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Greg</a:t>
                      </a:r>
                      <a:endParaRPr lang="en-US" sz="1600" u="none" strike="noStrike" cap="none" dirty="0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Hankins</a:t>
                      </a:r>
                    </a:p>
                  </a:txBody>
                  <a:tcPr marL="45725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Aaron Hughes </a:t>
                      </a: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– </a:t>
                      </a:r>
                      <a:endParaRPr lang="en-US" sz="16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Board Liaison</a:t>
                      </a:r>
                      <a:endParaRPr lang="en-US" sz="1600" u="none" strike="noStrike" cap="none" dirty="0"/>
                    </a:p>
                  </a:txBody>
                  <a:tcPr marL="45725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Tarryn</a:t>
                      </a:r>
                      <a:endParaRPr lang="en-US" sz="1600" u="none" strike="noStrike" cap="none" dirty="0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Kidd</a:t>
                      </a:r>
                      <a:endParaRPr lang="en-US" sz="1600" u="none" strike="noStrike" cap="none" dirty="0"/>
                    </a:p>
                  </a:txBody>
                  <a:tcPr marL="45725" marR="45725" marT="45725" marB="45725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Livio</a:t>
                      </a: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Morina</a:t>
                      </a:r>
                      <a:endParaRPr lang="en-US" sz="1600" u="none" strike="noStrike" cap="none" dirty="0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Arnold</a:t>
                      </a:r>
                      <a:endParaRPr lang="en-US" sz="1600" u="none" strike="noStrike" cap="none" dirty="0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Nipper</a:t>
                      </a:r>
                      <a:endParaRPr lang="en-US" sz="1600" u="none" strike="noStrike" cap="none" dirty="0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Ben Ryall </a:t>
                      </a: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– </a:t>
                      </a:r>
                      <a:endParaRPr lang="en-US" sz="1600" u="none" strike="noStrike" cap="none" dirty="0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Chair</a:t>
                      </a:r>
                    </a:p>
                  </a:txBody>
                  <a:tcPr marL="45725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600" u="none" strike="noStrike" cap="none" dirty="0"/>
                        <a:t>Leo </a:t>
                      </a:r>
                      <a:r>
                        <a:rPr lang="en-US" sz="1600" u="none" strike="noStrike" cap="none" dirty="0" err="1"/>
                        <a:t>Vegoda</a:t>
                      </a:r>
                      <a:r>
                        <a:rPr lang="en-US" sz="1600" u="none" strike="noStrike" cap="none" dirty="0"/>
                        <a:t> – Product Manager</a:t>
                      </a:r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endParaRPr lang="en-US" sz="1600" u="none" strike="noStrike" cap="none" dirty="0"/>
                    </a:p>
                  </a:txBody>
                  <a:tcPr marL="0" marR="0" marT="45725" marB="45725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8" name="Google Shape;188;p12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Outreach Committee</a:t>
            </a:r>
            <a:endParaRPr/>
          </a:p>
        </p:txBody>
      </p:sp>
      <p:sp>
        <p:nvSpPr>
          <p:cNvPr id="189" name="Google Shape;189;p12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570FE9D0-6FB9-4827-88A5-35D74570316E}" type="datetime1">
              <a:rPr lang="en-US" smtClean="0"/>
              <a:t>10/15/2025</a:t>
            </a:fld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191" name="Google Shape;191;p12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192" name="Google Shape;192;p12" descr="\\MISFITS\dudes\ghankins\IMG_066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1461478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2" descr="C:\Users\Greg Hankins\Desktop\arnol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8940" y="3750635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3750635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7800" y="1461478"/>
            <a:ext cx="1691640" cy="169164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/>
          <p:nvPr/>
        </p:nvSpPr>
        <p:spPr>
          <a:xfrm>
            <a:off x="8915400" y="1461478"/>
            <a:ext cx="1691640" cy="169164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0" name="Google Shape;200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00080" y="3749040"/>
            <a:ext cx="1691700" cy="170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" descr="A person with his arms crossed&#10;&#10;Description automatically generated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0"/>
          <a:stretch/>
        </p:blipFill>
        <p:spPr>
          <a:xfrm>
            <a:off x="1600140" y="1461478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with long hair wearing glasses&#10;&#10;Description automatically generated">
            <a:extLst>
              <a:ext uri="{FF2B5EF4-FFF2-40B4-BE49-F238E27FC236}">
                <a16:creationId xmlns:a16="http://schemas.microsoft.com/office/drawing/2014/main" id="{C97E2C80-D7E7-972F-423F-CB859E3E80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1463040"/>
            <a:ext cx="1691640" cy="1691640"/>
          </a:xfrm>
          <a:prstGeom prst="rect">
            <a:avLst/>
          </a:prstGeom>
        </p:spPr>
      </p:pic>
      <p:pic>
        <p:nvPicPr>
          <p:cNvPr id="3" name="Google Shape;213;p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5F590BF-2B7D-91FA-A3D9-3724583CA31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86660" y="3749040"/>
            <a:ext cx="1691640" cy="169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13"/>
          <p:cNvGraphicFramePr/>
          <p:nvPr>
            <p:extLst>
              <p:ext uri="{D42A27DB-BD31-4B8C-83A1-F6EECF244321}">
                <p14:modId xmlns:p14="http://schemas.microsoft.com/office/powerpoint/2010/main" val="2327183704"/>
              </p:ext>
            </p:extLst>
          </p:nvPr>
        </p:nvGraphicFramePr>
        <p:xfrm>
          <a:off x="815340" y="1669415"/>
          <a:ext cx="10561250" cy="4114800"/>
        </p:xfrm>
        <a:graphic>
          <a:graphicData uri="http://schemas.openxmlformats.org/drawingml/2006/table">
            <a:tbl>
              <a:tblPr>
                <a:noFill/>
                <a:tableStyleId>{FE1048C4-F6DC-4502-9184-A5271CCB721A}</a:tableStyleId>
              </a:tblPr>
              <a:tblGrid>
                <a:gridCol w="150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/>
                        <a:t>Jeff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 err="1"/>
                        <a:t>Bartig</a:t>
                      </a:r>
                      <a:endParaRPr sz="1400" u="none" strike="noStrike" cap="none" dirty="0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Yan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Berthier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Jack Carrozzo – Chair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Yolandi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Cloete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/>
                        <a:t>Matt Griswold </a:t>
                      </a: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–</a:t>
                      </a:r>
                      <a:r>
                        <a:rPr lang="en-US" sz="1400" u="none" strike="noStrike" cap="none" dirty="0"/>
                        <a:t> Vice Chair</a:t>
                      </a:r>
                      <a:endParaRPr sz="1400" u="none" strike="noStrike" cap="none" dirty="0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Martin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Hannigan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Peter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Helmenstine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Paul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Hoogsteder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/>
                        <a:t>Aaron Hughes </a:t>
                      </a: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–</a:t>
                      </a:r>
                      <a:r>
                        <a:rPr lang="en-US" sz="1400" u="none" strike="noStrike" cap="none" dirty="0"/>
                        <a:t>Board Liaison</a:t>
                      </a:r>
                      <a:endParaRPr sz="1400" u="none" strike="noStrike" cap="none" dirty="0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Laurent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/>
                        <a:t>Jarbinet</a:t>
                      </a:r>
                      <a:endParaRPr sz="1400" u="none" strike="noStrike" cap="none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/>
                        <a:t>Stephen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/>
                        <a:t>McManus </a:t>
                      </a:r>
                      <a:endParaRPr sz="1400" u="none" strike="noStrike" cap="none" dirty="0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/>
                        <a:t>Arnold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/>
                        <a:t>Nipper</a:t>
                      </a:r>
                      <a:endParaRPr sz="1400" u="none" strike="noStrike" cap="none" dirty="0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/>
                        <a:t>Terry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/>
                        <a:t>Sweetser</a:t>
                      </a:r>
                      <a:endParaRPr sz="1400" u="none" strike="noStrike" cap="none" dirty="0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u="none" strike="noStrike" cap="none" dirty="0"/>
                        <a:t>Leo </a:t>
                      </a:r>
                      <a:r>
                        <a:rPr lang="en-US" sz="1400" u="none" strike="noStrike" cap="none" dirty="0" err="1"/>
                        <a:t>Vegoda</a:t>
                      </a:r>
                      <a:r>
                        <a:rPr lang="en-US" sz="1400" u="none" strike="noStrike" cap="none" dirty="0"/>
                        <a:t> </a:t>
                      </a: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–</a:t>
                      </a:r>
                      <a:r>
                        <a:rPr lang="en-US" sz="1400" u="none" strike="noStrike" cap="none" dirty="0"/>
                        <a:t>Product Manager</a:t>
                      </a:r>
                      <a:endParaRPr sz="1400" u="none" strike="noStrike" cap="none" dirty="0"/>
                    </a:p>
                  </a:txBody>
                  <a:tcPr marL="0" marR="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7" name="Google Shape;207;p13" descr="\\192.168.102.12\dudes\ghankins\stuff\peeringdb\Pete_profile_p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2578" y="178318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 descr="\\MISFITS\dudes\ghankins\IMG_066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5728" y="38404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 descr="C:\Users\Greg Hankins\Desktop\arnol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1373" y="38404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 descr="\\MISFITS\dudes\ghankins\smcmanu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22392" y="3841798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 descr="A person smiling for the camera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2392" y="17830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 descr="A person smiling for the camera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42578" y="38404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 descr="A person in a server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04488" y="38404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 descr="A person wearing a hard hat and sunglasses&#10;&#10;Description automatically generated with medium confidence"/>
          <p:cNvPicPr preferRelativeResize="0"/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59" t="276" r="-657" b="-275"/>
          <a:stretch/>
        </p:blipFill>
        <p:spPr>
          <a:xfrm>
            <a:off x="8433818" y="17830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 descr="A person taking a selfi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04488" y="17830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95728" y="1783080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Product Committee</a:t>
            </a:r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9244DE45-1ECC-45B5-BD7E-60AC35B3ACD8}" type="datetime1">
              <a:rPr lang="en-US" smtClean="0"/>
              <a:t>10/15/2025</a:t>
            </a:fld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887601" y="1783185"/>
            <a:ext cx="1371600" cy="137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3" name="Google Shape;223;p13" descr="A person in a green shirt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6968" y="38404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 descr="A person wearing glasses and a black shirt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430768" y="38404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with a beard smiling&#10;&#10;Description automatically generated">
            <a:extLst>
              <a:ext uri="{FF2B5EF4-FFF2-40B4-BE49-F238E27FC236}">
                <a16:creationId xmlns:a16="http://schemas.microsoft.com/office/drawing/2014/main" id="{946BE16F-0647-FB8A-5042-9F3CC741A09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864" y="178308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1" name="Table 570">
            <a:extLst>
              <a:ext uri="{FF2B5EF4-FFF2-40B4-BE49-F238E27FC236}">
                <a16:creationId xmlns:a16="http://schemas.microsoft.com/office/drawing/2014/main" id="{C13C771D-C224-9F12-A076-D2E323BE568C}"/>
              </a:ext>
            </a:extLst>
          </p:cNvPr>
          <p:cNvGraphicFramePr>
            <a:graphicFrameLocks noGrp="1" noDrilldown="1" noChangeAspect="1" noMove="1" noResize="1"/>
          </p:cNvGraphicFramePr>
          <p:nvPr/>
        </p:nvGraphicFramePr>
        <p:xfrm>
          <a:off x="2820" y="1199016"/>
          <a:ext cx="12189179" cy="5050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7958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539">
                <a:tc>
                  <a:txBody>
                    <a:bodyPr/>
                    <a:lstStyle/>
                    <a:p>
                      <a:pPr algn="l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052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5" name="Google Shape;545;p32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Thank you to our sponsors!</a:t>
            </a:r>
            <a:endParaRPr/>
          </a:p>
        </p:txBody>
      </p:sp>
      <p:sp>
        <p:nvSpPr>
          <p:cNvPr id="546" name="Google Shape;546;p32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A4C7AD5B-3016-4038-8C25-66EF2C9BD396}" type="datetime1">
              <a:rPr lang="en-US" smtClean="0"/>
              <a:t>10/15/2025</a:t>
            </a:fld>
            <a:endParaRPr/>
          </a:p>
        </p:txBody>
      </p:sp>
      <p:sp>
        <p:nvSpPr>
          <p:cNvPr id="547" name="Google Shape;5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548" name="Google Shape;548;p32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1546E2-F449-44D5-31E9-4A8404D60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44" y="1296852"/>
            <a:ext cx="3422316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C70840-CBD8-A135-794A-7FD6F8D589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0" y="1296852"/>
            <a:ext cx="2424252" cy="731520"/>
          </a:xfrm>
          <a:prstGeom prst="rect">
            <a:avLst/>
          </a:prstGeom>
        </p:spPr>
      </p:pic>
      <p:pic>
        <p:nvPicPr>
          <p:cNvPr id="4" name="Picture 2" descr="https://www.peeringdb.com/media/logos/LACNIC.png">
            <a:extLst>
              <a:ext uri="{FF2B5EF4-FFF2-40B4-BE49-F238E27FC236}">
                <a16:creationId xmlns:a16="http://schemas.microsoft.com/office/drawing/2014/main" id="{6F2CFF44-66E1-662A-8490-100621C6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36" y="5498777"/>
            <a:ext cx="51092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A25EB8-8E09-A700-CEA3-821DBAAD07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143" y="5498777"/>
            <a:ext cx="260032" cy="274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71ADF9-78B1-B947-B62C-FC75D1F8DF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79" y="4520885"/>
            <a:ext cx="947884" cy="36576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39F4B7-A328-8039-7EE6-56BE05AED87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20" y="5870620"/>
            <a:ext cx="1251122" cy="274320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2BE0AD3-F466-0700-7367-5041708CF8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845" y="5498777"/>
            <a:ext cx="1686064" cy="27432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6EB963-6BD0-FA8A-55C8-5278D463D9F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03" y="5870620"/>
            <a:ext cx="1193800" cy="274320"/>
          </a:xfrm>
          <a:prstGeom prst="rect">
            <a:avLst/>
          </a:prstGeom>
        </p:spPr>
      </p:pic>
      <p:pic>
        <p:nvPicPr>
          <p:cNvPr id="12" name="Picture 11" descr="A green and white flag&#10;&#10;Description automatically generated with medium confidence">
            <a:extLst>
              <a:ext uri="{FF2B5EF4-FFF2-40B4-BE49-F238E27FC236}">
                <a16:creationId xmlns:a16="http://schemas.microsoft.com/office/drawing/2014/main" id="{4ED8B3C5-CB9A-4D00-5A8F-AE586B84F8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1" y="5870620"/>
            <a:ext cx="1117315" cy="27432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9FC3D23-AE28-D87A-4BB1-8009E619BB8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06" y="5498777"/>
            <a:ext cx="1073767" cy="274320"/>
          </a:xfrm>
          <a:prstGeom prst="rect">
            <a:avLst/>
          </a:prstGeom>
        </p:spPr>
      </p:pic>
      <p:pic>
        <p:nvPicPr>
          <p:cNvPr id="15" name="Picture 5" descr="Amsterdam Internet Exchange BV">
            <a:extLst>
              <a:ext uri="{FF2B5EF4-FFF2-40B4-BE49-F238E27FC236}">
                <a16:creationId xmlns:a16="http://schemas.microsoft.com/office/drawing/2014/main" id="{95AF2735-E0B0-71BA-5FB6-56B1B1B3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1" y="3613840"/>
            <a:ext cx="423463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A7C63F4-438B-BFEA-2018-AED18FC9F4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13" y="3613840"/>
            <a:ext cx="991616" cy="36576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03F2882-341E-E7D1-2533-8A282F889E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55" y="4084912"/>
            <a:ext cx="1506839" cy="365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22D508-7581-A9D9-7029-E5020CB60F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38" y="4084912"/>
            <a:ext cx="1097280" cy="36576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B0515AEE-55B9-E3F8-6CCB-269AC8B64C0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15" y="4084912"/>
            <a:ext cx="820120" cy="365760"/>
          </a:xfrm>
          <a:prstGeom prst="rect">
            <a:avLst/>
          </a:prstGeom>
        </p:spPr>
      </p:pic>
      <p:pic>
        <p:nvPicPr>
          <p:cNvPr id="20" name="Picture 19" descr="A picture containing font, graphics, screenshot, logo&#10;&#10;Description automatically generated">
            <a:extLst>
              <a:ext uri="{FF2B5EF4-FFF2-40B4-BE49-F238E27FC236}">
                <a16:creationId xmlns:a16="http://schemas.microsoft.com/office/drawing/2014/main" id="{EAE408AA-A7B1-0DA1-E0F7-191221B972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74" y="5498777"/>
            <a:ext cx="1378492" cy="274320"/>
          </a:xfrm>
          <a:prstGeom prst="rect">
            <a:avLst/>
          </a:prstGeom>
        </p:spPr>
      </p:pic>
      <p:pic>
        <p:nvPicPr>
          <p:cNvPr id="21" name="Picture 20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10B9BEC-25AB-FC9B-3109-1071922AB052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00" y="5870620"/>
            <a:ext cx="1038352" cy="274320"/>
          </a:xfrm>
          <a:prstGeom prst="rect">
            <a:avLst/>
          </a:prstGeom>
        </p:spPr>
      </p:pic>
      <p:pic>
        <p:nvPicPr>
          <p:cNvPr id="22" name="Picture 21" descr="A logo on a black background&#10;&#10;Description automatically generated">
            <a:extLst>
              <a:ext uri="{FF2B5EF4-FFF2-40B4-BE49-F238E27FC236}">
                <a16:creationId xmlns:a16="http://schemas.microsoft.com/office/drawing/2014/main" id="{279E9C7F-8AAE-04F0-095C-FBF540E411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72" y="2202808"/>
            <a:ext cx="1437083" cy="5486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769B34-BC0D-9874-3C18-9AA36A95E54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" y="2202808"/>
            <a:ext cx="1340760" cy="5486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27E06E-CDB4-6BED-5C76-2E26C017DA74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79" y="2202808"/>
            <a:ext cx="598516" cy="548640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F99509-D862-D967-5977-06D5151ED2A8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0" y="2871714"/>
            <a:ext cx="2721401" cy="5486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CE42A3-AB57-D310-79B7-963124DABE13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57" y="2871714"/>
            <a:ext cx="2192254" cy="548640"/>
          </a:xfrm>
          <a:prstGeom prst="rect">
            <a:avLst/>
          </a:prstGeom>
        </p:spPr>
      </p:pic>
      <p:pic>
        <p:nvPicPr>
          <p:cNvPr id="27" name="Picture 26" descr="Venn diagram&#10;&#10;Description automatically generated with medium confidence">
            <a:extLst>
              <a:ext uri="{FF2B5EF4-FFF2-40B4-BE49-F238E27FC236}">
                <a16:creationId xmlns:a16="http://schemas.microsoft.com/office/drawing/2014/main" id="{2C3442E9-C2E6-1455-69C1-55115F05A4AB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28" y="1296852"/>
            <a:ext cx="731520" cy="731520"/>
          </a:xfrm>
          <a:prstGeom prst="rect">
            <a:avLst/>
          </a:prstGeom>
        </p:spPr>
      </p:pic>
      <p:pic>
        <p:nvPicPr>
          <p:cNvPr id="29" name="Picture 28" descr="A black and blue logo&#10;&#10;Description automatically generated">
            <a:extLst>
              <a:ext uri="{FF2B5EF4-FFF2-40B4-BE49-F238E27FC236}">
                <a16:creationId xmlns:a16="http://schemas.microsoft.com/office/drawing/2014/main" id="{E096C414-50B5-4E93-E524-E84D68679D3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1" y="4084912"/>
            <a:ext cx="1797191" cy="365760"/>
          </a:xfrm>
          <a:prstGeom prst="rect">
            <a:avLst/>
          </a:prstGeom>
        </p:spPr>
      </p:pic>
      <p:pic>
        <p:nvPicPr>
          <p:cNvPr id="30" name="Picture 29" descr="A blue and black text&#10;&#10;Description automatically generated">
            <a:extLst>
              <a:ext uri="{FF2B5EF4-FFF2-40B4-BE49-F238E27FC236}">
                <a16:creationId xmlns:a16="http://schemas.microsoft.com/office/drawing/2014/main" id="{8A8AD3E2-9E8C-1F20-288A-0A0C1F14E18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49" y="5870620"/>
            <a:ext cx="1540934" cy="274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36BACA-E0E6-CD18-B1CA-12BEF634FC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1" y="4520885"/>
            <a:ext cx="3810241" cy="365760"/>
          </a:xfrm>
          <a:prstGeom prst="rect">
            <a:avLst/>
          </a:prstGeom>
        </p:spPr>
      </p:pic>
      <p:pic>
        <p:nvPicPr>
          <p:cNvPr id="32" name="Picture 31" descr="A black background with blue and pink letters&#10;&#10;Description automatically generated">
            <a:extLst>
              <a:ext uri="{FF2B5EF4-FFF2-40B4-BE49-F238E27FC236}">
                <a16:creationId xmlns:a16="http://schemas.microsoft.com/office/drawing/2014/main" id="{BF0840FC-AEBB-8A7C-9DCF-8F0A0572A35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65" y="5498777"/>
            <a:ext cx="1179871" cy="274320"/>
          </a:xfrm>
          <a:prstGeom prst="rect">
            <a:avLst/>
          </a:prstGeom>
        </p:spPr>
      </p:pic>
      <p:pic>
        <p:nvPicPr>
          <p:cNvPr id="33" name="Picture 32" descr="A blue and black logo&#10;&#10;Description automatically generated">
            <a:extLst>
              <a:ext uri="{FF2B5EF4-FFF2-40B4-BE49-F238E27FC236}">
                <a16:creationId xmlns:a16="http://schemas.microsoft.com/office/drawing/2014/main" id="{D3651E6F-03E7-A266-EB2A-F1AAEAA4D2C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65" y="5870620"/>
            <a:ext cx="1241160" cy="274320"/>
          </a:xfrm>
          <a:prstGeom prst="rect">
            <a:avLst/>
          </a:prstGeom>
        </p:spPr>
      </p:pic>
      <p:pic>
        <p:nvPicPr>
          <p:cNvPr id="34" name="Picture 33" descr="A green letters and numbers&#10;&#10;Description automatically generated">
            <a:extLst>
              <a:ext uri="{FF2B5EF4-FFF2-40B4-BE49-F238E27FC236}">
                <a16:creationId xmlns:a16="http://schemas.microsoft.com/office/drawing/2014/main" id="{EC7ACAB1-7177-7E0A-E2CC-6A5B8CB73A5D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80" y="5870620"/>
            <a:ext cx="1410788" cy="274320"/>
          </a:xfrm>
          <a:prstGeom prst="rect">
            <a:avLst/>
          </a:prstGeom>
        </p:spPr>
      </p:pic>
      <p:pic>
        <p:nvPicPr>
          <p:cNvPr id="35" name="Picture 34" descr="A black and white logo&#10;&#10;Description automatically generated">
            <a:extLst>
              <a:ext uri="{FF2B5EF4-FFF2-40B4-BE49-F238E27FC236}">
                <a16:creationId xmlns:a16="http://schemas.microsoft.com/office/drawing/2014/main" id="{771CB7C8-4C82-6224-740B-2C0BCA9F771F}"/>
              </a:ext>
            </a:extLst>
          </p:cNvPr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62" y="4084912"/>
            <a:ext cx="1026396" cy="365760"/>
          </a:xfrm>
          <a:prstGeom prst="rect">
            <a:avLst/>
          </a:prstGeom>
        </p:spPr>
      </p:pic>
      <p:pic>
        <p:nvPicPr>
          <p:cNvPr id="36" name="Picture 35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3802DA0B-5394-DBE4-BF6B-D9EF8D488455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70" y="5498777"/>
            <a:ext cx="892034" cy="27432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44C5F699-ED5A-A0DB-170F-713809B4831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637989" y="3613840"/>
            <a:ext cx="1211334" cy="36576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DF4BD99-4264-6C9B-B7C6-472E6006D14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21" y="5073908"/>
            <a:ext cx="857438" cy="274320"/>
          </a:xfrm>
          <a:prstGeom prst="rect">
            <a:avLst/>
          </a:prstGeom>
        </p:spPr>
      </p:pic>
      <p:pic>
        <p:nvPicPr>
          <p:cNvPr id="41" name="Picture 40" descr="Logo&#10;&#10;Description automatically generated with medium confidence">
            <a:extLst>
              <a:ext uri="{FF2B5EF4-FFF2-40B4-BE49-F238E27FC236}">
                <a16:creationId xmlns:a16="http://schemas.microsoft.com/office/drawing/2014/main" id="{29E2A2C9-13FD-7C96-211F-5212CA39361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1" y="5073908"/>
            <a:ext cx="1336291" cy="2743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FF8ABCD-D1DD-D1F2-14D0-18A5C9DB07B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14" y="5073908"/>
            <a:ext cx="1920240" cy="274320"/>
          </a:xfrm>
          <a:prstGeom prst="rect">
            <a:avLst/>
          </a:prstGeom>
        </p:spPr>
      </p:pic>
      <p:pic>
        <p:nvPicPr>
          <p:cNvPr id="45" name="Picture 44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67288BDC-24F5-D4A7-0C0F-4BDE29F9763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36" y="5073908"/>
            <a:ext cx="1733706" cy="27432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894B7E0B-70E7-97E3-4280-340D5CFF25D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424796" y="5073908"/>
            <a:ext cx="1171823" cy="274320"/>
          </a:xfrm>
          <a:prstGeom prst="rect">
            <a:avLst/>
          </a:prstGeom>
        </p:spPr>
      </p:pic>
      <p:pic>
        <p:nvPicPr>
          <p:cNvPr id="53" name="Picture 52" descr="A black and orange logo&#10;&#10;Description automatically generated">
            <a:extLst>
              <a:ext uri="{FF2B5EF4-FFF2-40B4-BE49-F238E27FC236}">
                <a16:creationId xmlns:a16="http://schemas.microsoft.com/office/drawing/2014/main" id="{2E6D7D72-A6BE-D340-8409-02D038C4C30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26" y="5073908"/>
            <a:ext cx="690403" cy="274320"/>
          </a:xfrm>
          <a:prstGeom prst="rect">
            <a:avLst/>
          </a:prstGeom>
        </p:spPr>
      </p:pic>
      <p:pic>
        <p:nvPicPr>
          <p:cNvPr id="55" name="Picture 54" descr="A blue and black logo&#10;&#10;Description automatically generated">
            <a:extLst>
              <a:ext uri="{FF2B5EF4-FFF2-40B4-BE49-F238E27FC236}">
                <a16:creationId xmlns:a16="http://schemas.microsoft.com/office/drawing/2014/main" id="{5F07DE9E-8DF3-E0E9-5C0D-5B676CB0AE38}"/>
              </a:ext>
            </a:extLst>
          </p:cNvPr>
          <p:cNvPicPr>
            <a:picLocks noChangeAspect="1"/>
          </p:cNvPicPr>
          <p:nvPr/>
        </p:nvPicPr>
        <p:blipFill>
          <a:blip r:embed="rId4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91" y="4084912"/>
            <a:ext cx="803750" cy="36576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26C4913B-3C5D-4256-3153-CE9E81A1EDE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989179" y="4084912"/>
            <a:ext cx="1306286" cy="365760"/>
          </a:xfrm>
          <a:prstGeom prst="rect">
            <a:avLst/>
          </a:prstGeom>
        </p:spPr>
      </p:pic>
      <p:pic>
        <p:nvPicPr>
          <p:cNvPr id="57" name="Picture 5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16047ED-37AC-0F56-7A14-4856EFE77E8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27" y="5498777"/>
            <a:ext cx="1157468" cy="27432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85958768-858A-A66F-1F8C-565C15394496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110719" y="2202808"/>
            <a:ext cx="1135954" cy="548640"/>
          </a:xfrm>
          <a:prstGeom prst="rect">
            <a:avLst/>
          </a:prstGeom>
        </p:spPr>
      </p:pic>
      <p:pic>
        <p:nvPicPr>
          <p:cNvPr id="59" name="Picture 5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639AE67A-78E5-7D87-F24F-25BAD30AAEC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54" y="4520885"/>
            <a:ext cx="1785289" cy="36576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ADF349A-1012-C7D6-572D-1EFF03DF59D8}"/>
              </a:ext>
            </a:extLst>
          </p:cNvPr>
          <p:cNvPicPr>
            <a:picLocks noChangeAspect="1"/>
          </p:cNvPicPr>
          <p:nvPr/>
        </p:nvPicPr>
        <p:blipFill>
          <a:blip r:embed="rId5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449" y="5073908"/>
            <a:ext cx="810798" cy="274320"/>
          </a:xfrm>
          <a:prstGeom prst="rect">
            <a:avLst/>
          </a:prstGeom>
        </p:spPr>
      </p:pic>
      <p:pic>
        <p:nvPicPr>
          <p:cNvPr id="63" name="Picture 62" descr="A colorful circle logo on a black background&#10;&#10;Description automatically generated">
            <a:extLst>
              <a:ext uri="{FF2B5EF4-FFF2-40B4-BE49-F238E27FC236}">
                <a16:creationId xmlns:a16="http://schemas.microsoft.com/office/drawing/2014/main" id="{4683A974-928B-0105-CDDA-2E2B654D8C4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97" y="2202808"/>
            <a:ext cx="1652807" cy="548640"/>
          </a:xfrm>
          <a:prstGeom prst="rect">
            <a:avLst/>
          </a:prstGeom>
        </p:spPr>
      </p:pic>
      <p:pic>
        <p:nvPicPr>
          <p:cNvPr id="512" name="Picture 511" descr="A logo for a foundation&#10;&#10;Description automatically generated">
            <a:extLst>
              <a:ext uri="{FF2B5EF4-FFF2-40B4-BE49-F238E27FC236}">
                <a16:creationId xmlns:a16="http://schemas.microsoft.com/office/drawing/2014/main" id="{EAF3D7F1-4B96-F660-B783-174E9596571E}"/>
              </a:ext>
            </a:extLst>
          </p:cNvPr>
          <p:cNvPicPr>
            <a:picLocks noChangeAspect="1"/>
          </p:cNvPicPr>
          <p:nvPr/>
        </p:nvPicPr>
        <p:blipFill>
          <a:blip r:embed="rId5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78" y="2202808"/>
            <a:ext cx="1019170" cy="548640"/>
          </a:xfrm>
          <a:prstGeom prst="rect">
            <a:avLst/>
          </a:prstGeom>
        </p:spPr>
      </p:pic>
      <p:pic>
        <p:nvPicPr>
          <p:cNvPr id="513" name="Graphic 512">
            <a:extLst>
              <a:ext uri="{FF2B5EF4-FFF2-40B4-BE49-F238E27FC236}">
                <a16:creationId xmlns:a16="http://schemas.microsoft.com/office/drawing/2014/main" id="{B2C7DFC4-215D-4F4D-7135-C4C973C6311D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6031525" y="2871714"/>
            <a:ext cx="1654675" cy="548640"/>
          </a:xfrm>
          <a:prstGeom prst="rect">
            <a:avLst/>
          </a:prstGeom>
        </p:spPr>
      </p:pic>
      <p:pic>
        <p:nvPicPr>
          <p:cNvPr id="515" name="Picture 514" descr="A red and white symbol&#10;&#10;AI-generated content may be incorrect.">
            <a:extLst>
              <a:ext uri="{FF2B5EF4-FFF2-40B4-BE49-F238E27FC236}">
                <a16:creationId xmlns:a16="http://schemas.microsoft.com/office/drawing/2014/main" id="{63A8C09F-0FC0-28BC-065E-7D507DDDFD35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10" y="4520885"/>
            <a:ext cx="770266" cy="365760"/>
          </a:xfrm>
          <a:prstGeom prst="rect">
            <a:avLst/>
          </a:prstGeom>
        </p:spPr>
      </p:pic>
      <p:pic>
        <p:nvPicPr>
          <p:cNvPr id="517" name="Picture 516" descr="A green and black logo&#10;&#10;AI-generated content may be incorrect.">
            <a:extLst>
              <a:ext uri="{FF2B5EF4-FFF2-40B4-BE49-F238E27FC236}">
                <a16:creationId xmlns:a16="http://schemas.microsoft.com/office/drawing/2014/main" id="{52436047-0A3C-6396-E96A-78A8C56CE6C7}"/>
              </a:ext>
            </a:extLst>
          </p:cNvPr>
          <p:cNvPicPr>
            <a:picLocks noChangeAspect="1"/>
          </p:cNvPicPr>
          <p:nvPr/>
        </p:nvPicPr>
        <p:blipFill>
          <a:blip r:embed="rId5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38" y="2871714"/>
            <a:ext cx="1959430" cy="548640"/>
          </a:xfrm>
          <a:prstGeom prst="rect">
            <a:avLst/>
          </a:prstGeom>
        </p:spPr>
      </p:pic>
      <p:pic>
        <p:nvPicPr>
          <p:cNvPr id="518" name="Picture 517" descr="A group of blue squares&#10;&#10;AI-generated content may be incorrect.">
            <a:extLst>
              <a:ext uri="{FF2B5EF4-FFF2-40B4-BE49-F238E27FC236}">
                <a16:creationId xmlns:a16="http://schemas.microsoft.com/office/drawing/2014/main" id="{00F970DF-6B1B-E7EC-0558-1966F1204D0E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6" y="5498777"/>
            <a:ext cx="462104" cy="274320"/>
          </a:xfrm>
          <a:prstGeom prst="rect">
            <a:avLst/>
          </a:prstGeom>
        </p:spPr>
      </p:pic>
      <p:pic>
        <p:nvPicPr>
          <p:cNvPr id="542" name="Graphic 541">
            <a:extLst>
              <a:ext uri="{FF2B5EF4-FFF2-40B4-BE49-F238E27FC236}">
                <a16:creationId xmlns:a16="http://schemas.microsoft.com/office/drawing/2014/main" id="{09F08ACC-2C91-2336-D5D3-0BCD84B536B8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020880" y="3613840"/>
            <a:ext cx="1239520" cy="365760"/>
          </a:xfrm>
          <a:prstGeom prst="rect">
            <a:avLst/>
          </a:prstGeom>
        </p:spPr>
      </p:pic>
      <p:pic>
        <p:nvPicPr>
          <p:cNvPr id="550" name="Picture 549" descr="A red arrow in the middle of a black background&#10;&#10;AI-generated content may be incorrect.">
            <a:extLst>
              <a:ext uri="{FF2B5EF4-FFF2-40B4-BE49-F238E27FC236}">
                <a16:creationId xmlns:a16="http://schemas.microsoft.com/office/drawing/2014/main" id="{70B5DBB7-E241-C9DA-5775-DCF35359C3B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86" y="5073908"/>
            <a:ext cx="773083" cy="274320"/>
          </a:xfrm>
          <a:prstGeom prst="rect">
            <a:avLst/>
          </a:prstGeom>
        </p:spPr>
      </p:pic>
      <p:pic>
        <p:nvPicPr>
          <p:cNvPr id="551" name="Graphic 550">
            <a:extLst>
              <a:ext uri="{FF2B5EF4-FFF2-40B4-BE49-F238E27FC236}">
                <a16:creationId xmlns:a16="http://schemas.microsoft.com/office/drawing/2014/main" id="{F9AFF32D-DB11-9BA2-240D-E7E5FF2E5A1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2790988" y="3613840"/>
            <a:ext cx="3675442" cy="365760"/>
          </a:xfrm>
          <a:prstGeom prst="rect">
            <a:avLst/>
          </a:prstGeom>
        </p:spPr>
      </p:pic>
      <p:pic>
        <p:nvPicPr>
          <p:cNvPr id="565" name="Graphic 564">
            <a:extLst>
              <a:ext uri="{FF2B5EF4-FFF2-40B4-BE49-F238E27FC236}">
                <a16:creationId xmlns:a16="http://schemas.microsoft.com/office/drawing/2014/main" id="{E5567456-6B16-8EEA-E9BD-B18A806E0761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9781148" y="4520885"/>
            <a:ext cx="365760" cy="365760"/>
          </a:xfrm>
          <a:prstGeom prst="rect">
            <a:avLst/>
          </a:prstGeom>
        </p:spPr>
      </p:pic>
      <p:pic>
        <p:nvPicPr>
          <p:cNvPr id="566" name="Graphic 565">
            <a:extLst>
              <a:ext uri="{FF2B5EF4-FFF2-40B4-BE49-F238E27FC236}">
                <a16:creationId xmlns:a16="http://schemas.microsoft.com/office/drawing/2014/main" id="{CBDA6E30-5D55-83A4-374C-A0E9584B6E1E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7140323" y="4520885"/>
            <a:ext cx="2447778" cy="365760"/>
          </a:xfrm>
          <a:prstGeom prst="rect">
            <a:avLst/>
          </a:prstGeom>
        </p:spPr>
      </p:pic>
      <p:pic>
        <p:nvPicPr>
          <p:cNvPr id="567" name="Google Shape;535;p31">
            <a:extLst>
              <a:ext uri="{FF2B5EF4-FFF2-40B4-BE49-F238E27FC236}">
                <a16:creationId xmlns:a16="http://schemas.microsoft.com/office/drawing/2014/main" id="{248B45C3-C3A4-670C-3CBA-BB988BD9847D}"/>
              </a:ext>
            </a:extLst>
          </p:cNvPr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00965" y="2434452"/>
            <a:ext cx="649399" cy="74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36;p31">
            <a:extLst>
              <a:ext uri="{FF2B5EF4-FFF2-40B4-BE49-F238E27FC236}">
                <a16:creationId xmlns:a16="http://schemas.microsoft.com/office/drawing/2014/main" id="{E3F23DF4-32FA-A040-8FB1-51F304FEF141}"/>
              </a:ext>
            </a:extLst>
          </p:cNvPr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100965" y="5211068"/>
            <a:ext cx="649399" cy="74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37;p31">
            <a:extLst>
              <a:ext uri="{FF2B5EF4-FFF2-40B4-BE49-F238E27FC236}">
                <a16:creationId xmlns:a16="http://schemas.microsoft.com/office/drawing/2014/main" id="{C053DBF4-5A25-68CF-C8BD-DF0EF5378B2E}"/>
              </a:ext>
            </a:extLst>
          </p:cNvPr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0965" y="1286373"/>
            <a:ext cx="649399" cy="74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38;p31">
            <a:extLst>
              <a:ext uri="{FF2B5EF4-FFF2-40B4-BE49-F238E27FC236}">
                <a16:creationId xmlns:a16="http://schemas.microsoft.com/office/drawing/2014/main" id="{C312A16D-AAA5-FADB-A238-3F2272C13E0B}"/>
              </a:ext>
            </a:extLst>
          </p:cNvPr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00965" y="3855623"/>
            <a:ext cx="649399" cy="74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BDF1-43E2-3AA0-741F-46C4688E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0F94A-EF06-3C32-A3CC-31D73F5A97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B542CA-5347-4C09-954D-65D87BCA95BF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ECACB-8AF7-5DC7-BED3-694313E1B8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097C4-819B-CF14-F9A9-719486834C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F8BA938-F1C0-1DBA-18D8-E322E8EFA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55" y="1443215"/>
            <a:ext cx="116657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PeeringDB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data objects and UI elements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peering engineers and organizations should care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Step-by-step: create account → claim/affiliate → manage records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Advanced/technical: API, automated networks, privacy, roles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Geography &amp; maps: KMZ / Google Earth, searches and exports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Best practices and workflow examples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Q&amp;A / Hands-on lab suggestions</a:t>
            </a:r>
          </a:p>
        </p:txBody>
      </p:sp>
    </p:spTree>
    <p:extLst>
      <p:ext uri="{BB962C8B-B14F-4D97-AF65-F5344CB8AC3E}">
        <p14:creationId xmlns:p14="http://schemas.microsoft.com/office/powerpoint/2010/main" val="94883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C3B8-1D50-74A6-32AB-9C1865F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PeeringDB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B70A8-CE76-2946-CC63-14A9FAFA2E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B542CA-5347-4C09-954D-65D87BCA95BF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58661-1BD0-B1E8-E3CD-5B589F1219D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B093-9E74-CE57-B896-6FFE6D7717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E8A5F4F-65BC-EB63-C9EF-3E67D8BF2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56" y="996938"/>
            <a:ext cx="11484996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4572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Community-maintained &amp; authoritative registry of interconnection data.</a:t>
            </a:r>
          </a:p>
          <a:p>
            <a:pPr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Stores info about: Networks (ASNs), Organizations, Facilities (data centers), Exchanges / IXPs, Carrier/Campus objects and Connections.</a:t>
            </a:r>
          </a:p>
          <a:p>
            <a:pPr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go-to place to discover who is at which facility and who peers where.</a:t>
            </a:r>
          </a:p>
        </p:txBody>
      </p:sp>
    </p:spTree>
    <p:extLst>
      <p:ext uri="{BB962C8B-B14F-4D97-AF65-F5344CB8AC3E}">
        <p14:creationId xmlns:p14="http://schemas.microsoft.com/office/powerpoint/2010/main" val="223282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What is </a:t>
            </a:r>
            <a:r>
              <a:rPr lang="en-US" dirty="0" err="1"/>
              <a:t>PeeringDB</a:t>
            </a:r>
            <a:r>
              <a:rPr lang="en-US" dirty="0"/>
              <a:t>? </a:t>
            </a:r>
            <a:endParaRPr dirty="0"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dirty="0">
                <a:solidFill>
                  <a:schemeClr val="accent1"/>
                </a:solidFill>
              </a:rPr>
              <a:t>Why should my exchange, network or facility be listed in PeeringDB?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Helps establish new peering more efficiently, with all information easy to find in one place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Maintain all of your contact and connection info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Find other network's peering contact and connection info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Find interconnection facility and IXP info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 PeeringDB record is required by many networks to peer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Can be used for automation to generate router configurations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Initial configuration to setup peering quickly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Update configuration if maximum prefixes change</a:t>
            </a:r>
            <a:endParaRPr dirty="0"/>
          </a:p>
        </p:txBody>
      </p:sp>
      <p:sp>
        <p:nvSpPr>
          <p:cNvPr id="101" name="Google Shape;101;p5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84EE65EA-7EB9-4C38-B636-C11AFE50F40D}" type="datetime1">
              <a:rPr lang="en-US" smtClean="0"/>
              <a:t>10/15/2025</a:t>
            </a:fld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103" name="Google Shape;103;p5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Governance and Membership</a:t>
            </a:r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PeeringDB is a United States 501(c)(6) volunteer organization that is 100% funded by sponsorships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Healthy organization, building financial reserves and executing the long-term strategic plan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Membership rules</a:t>
            </a:r>
            <a:endParaRPr lang="en-US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A corporation, limited liability company, partnership or other legal business entity may be a Member of the Corporation</a:t>
            </a:r>
            <a:endParaRPr lang="en-US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Membership is determined by having both an active PeeringDB.com account and an individual representative or role subscription to the PeeringDB Governance mailing list</a:t>
            </a:r>
            <a:endParaRPr lang="en-US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503 addresses subscribed to the Governance mailing list (as of April 8, 2025)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Governance list is at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https://lists.peeringdb.com/cgi-bin/mailman/listinfo/pdb-gov</a:t>
            </a:r>
            <a:r>
              <a:rPr lang="en-US" sz="2000" dirty="0"/>
              <a:t>	</a:t>
            </a:r>
            <a:endParaRPr lang="en-US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More information available at </a:t>
            </a:r>
            <a:r>
              <a:rPr lang="en-US" sz="2000" u="sng" dirty="0">
                <a:solidFill>
                  <a:schemeClr val="hlink"/>
                </a:solidFill>
                <a:hlinkClick r:id="rId4"/>
              </a:rPr>
              <a:t>https://docs.peeringdb.com/gov/</a:t>
            </a:r>
            <a:r>
              <a:rPr lang="en-US" sz="2000" dirty="0"/>
              <a:t>	</a:t>
            </a:r>
            <a:endParaRPr lang="en-US" dirty="0"/>
          </a:p>
        </p:txBody>
      </p:sp>
      <p:sp>
        <p:nvSpPr>
          <p:cNvPr id="120" name="Google Shape;120;p7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798CC715-6BE9-4911-87B2-494246D02796}" type="datetime1">
              <a:rPr lang="en-US" smtClean="0"/>
              <a:t>10/15/2025</a:t>
            </a:fld>
            <a:endParaRPr lang="en-US"/>
          </a:p>
        </p:txBody>
      </p:sp>
      <p:sp>
        <p:nvSpPr>
          <p:cNvPr id="121" name="Google Shape;1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B6C3-D857-92B8-1F07-506D7B2D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 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PeeringDB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objects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049C5-D941-DBF5-6643-844FA1342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Organization (org):</a:t>
            </a:r>
            <a:r>
              <a:rPr lang="en-US" dirty="0"/>
              <a:t> legal/company entity — owns networks and facilities.</a:t>
            </a:r>
          </a:p>
          <a:p>
            <a:r>
              <a:rPr lang="en-US" b="1" dirty="0"/>
              <a:t>Network (net):</a:t>
            </a:r>
            <a:r>
              <a:rPr lang="en-US" dirty="0"/>
              <a:t> ASN record, peering policy, contact points, IRR/looking glass.</a:t>
            </a:r>
          </a:p>
          <a:p>
            <a:r>
              <a:rPr lang="en-US" b="1" dirty="0"/>
              <a:t>Facility (fac):</a:t>
            </a:r>
            <a:r>
              <a:rPr lang="en-US" dirty="0"/>
              <a:t> physical data center, who’s present and cage/space details.</a:t>
            </a:r>
          </a:p>
          <a:p>
            <a:r>
              <a:rPr lang="en-US" b="1" dirty="0"/>
              <a:t>Internet Exchange / Exchange (ix):</a:t>
            </a:r>
            <a:r>
              <a:rPr lang="en-US" dirty="0"/>
              <a:t> peering LANs and exchange objects.</a:t>
            </a:r>
          </a:p>
          <a:p>
            <a:r>
              <a:rPr lang="en-US" b="1" dirty="0" err="1"/>
              <a:t>NetIXLAN</a:t>
            </a:r>
            <a:r>
              <a:rPr lang="en-US" b="1" dirty="0"/>
              <a:t> / Network-to-IX connection objects:</a:t>
            </a:r>
            <a:r>
              <a:rPr lang="en-US" dirty="0"/>
              <a:t> which ASN is present on which IX and at which port/VLAN.</a:t>
            </a:r>
          </a:p>
          <a:p>
            <a:r>
              <a:rPr lang="en-US" b="1" dirty="0"/>
              <a:t>Carrier / Campus / Other auxiliary objects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1E885-4F65-4996-3A44-A5BCE92E1D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B542CA-5347-4C09-954D-65D87BCA95BF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CD6C9-F3A7-9316-D835-7BF86D6AA7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3BB9-7E62-C910-A003-3226C8370C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7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7864-6049-1AF7-1BBF-B2617669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peering engineers should care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302C8-E889-D416-AED3-02054450C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Knowing whether a prospective peer is at the same facility or IX reduces procurement delays.</a:t>
            </a:r>
          </a:p>
          <a:p>
            <a:pPr>
              <a:lnSpc>
                <a:spcPct val="150000"/>
              </a:lnSpc>
            </a:pPr>
            <a:r>
              <a:rPr lang="en-US" dirty="0"/>
              <a:t>Peering policies and contact info make outreach faster and more effective.</a:t>
            </a:r>
          </a:p>
          <a:p>
            <a:pPr>
              <a:lnSpc>
                <a:spcPct val="150000"/>
              </a:lnSpc>
            </a:pPr>
            <a:r>
              <a:rPr lang="en-US" dirty="0"/>
              <a:t>Allows automated tooling to populate local </a:t>
            </a:r>
            <a:r>
              <a:rPr lang="en-US" dirty="0" err="1"/>
              <a:t>peeringDB</a:t>
            </a:r>
            <a:r>
              <a:rPr lang="en-US" dirty="0"/>
              <a:t>-derived configuration, dashboards and alerts.</a:t>
            </a:r>
          </a:p>
          <a:p>
            <a:pPr>
              <a:lnSpc>
                <a:spcPct val="150000"/>
              </a:lnSpc>
            </a:pPr>
            <a:r>
              <a:rPr lang="en-US" dirty="0"/>
              <a:t>Reduces duplicate manual research and minimizes peering mistakes.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BEFC-4270-73FF-3D03-30BA0DE072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B542CA-5347-4C09-954D-65D87BCA95BF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AF0BF-0370-8043-0DD2-F5798BB35A2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40239-FA11-D548-C19F-B801C492BB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8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9DC5E-6C3B-5801-602C-8F4E483F5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EE41F-46B2-D29F-D09D-97CD2F72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organizations, datacenters, networks should use </a:t>
            </a:r>
            <a:r>
              <a:rPr lang="en-US" b="1" dirty="0" err="1"/>
              <a:t>PeeringDB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C6BF5-BB93-A5B3-C620-E6F2BCF8E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Datacenters/facilities:</a:t>
            </a:r>
            <a:r>
              <a:rPr lang="en-US" sz="2400" dirty="0"/>
              <a:t> advertise who’s present and what IXs are accessible; increases attractiveness.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Networks:</a:t>
            </a:r>
            <a:r>
              <a:rPr lang="en-US" sz="2400" dirty="0"/>
              <a:t> publish peering policy, presence, and contact points for quick onboarding.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IXPs:</a:t>
            </a:r>
            <a:r>
              <a:rPr lang="en-US" sz="2400" dirty="0"/>
              <a:t> list exchange details, participant counts, and connection options to attract members.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Public, trusted source improves transparency and speeds up partner evaluation.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AB1BA-9EA3-2757-D765-1C53FAEFD1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B542CA-5347-4C09-954D-65D87BCA95BF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74784-B37F-9644-AF40-1EF81C96CC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 dirty="0" err="1"/>
              <a:t>ngNOG</a:t>
            </a:r>
            <a:r>
              <a:rPr lang="en-US" dirty="0"/>
              <a:t>, ABUJA, NIGERIA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70888-0806-1D67-7B86-B46FF19178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0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eringDB Colors">
      <a:dk1>
        <a:srgbClr val="00203E"/>
      </a:dk1>
      <a:lt1>
        <a:srgbClr val="F1F1F1"/>
      </a:lt1>
      <a:dk2>
        <a:srgbClr val="000000"/>
      </a:dk2>
      <a:lt2>
        <a:srgbClr val="FFFFFF"/>
      </a:lt2>
      <a:accent1>
        <a:srgbClr val="33744A"/>
      </a:accent1>
      <a:accent2>
        <a:srgbClr val="1C3F28"/>
      </a:accent2>
      <a:accent3>
        <a:srgbClr val="4B6063"/>
      </a:accent3>
      <a:accent4>
        <a:srgbClr val="B0DBD8"/>
      </a:accent4>
      <a:accent5>
        <a:srgbClr val="C7968D"/>
      </a:accent5>
      <a:accent6>
        <a:srgbClr val="961E1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1965</Words>
  <Application>Microsoft Office PowerPoint</Application>
  <PresentationFormat>Widescreen</PresentationFormat>
  <Paragraphs>344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Lato</vt:lpstr>
      <vt:lpstr>Arial</vt:lpstr>
      <vt:lpstr>Lato Black</vt:lpstr>
      <vt:lpstr>Calibri</vt:lpstr>
      <vt:lpstr>Office Theme</vt:lpstr>
      <vt:lpstr>Introduction for Peering Engineers (ngNOG Workshop)</vt:lpstr>
      <vt:lpstr>Why Peering Engineers Should Care</vt:lpstr>
      <vt:lpstr>Agenda</vt:lpstr>
      <vt:lpstr>What is PeeringDB? </vt:lpstr>
      <vt:lpstr>What is PeeringDB? </vt:lpstr>
      <vt:lpstr>Governance and Membership</vt:lpstr>
      <vt:lpstr>Main PeeringDB objects</vt:lpstr>
      <vt:lpstr>Why peering engineers should care</vt:lpstr>
      <vt:lpstr>Why organizations, datacenters, networks should use PeeringDB</vt:lpstr>
      <vt:lpstr>How accurate data helps operations (examples)</vt:lpstr>
      <vt:lpstr>Roles &amp; permissions</vt:lpstr>
      <vt:lpstr>Step-by-step: create a PeeringDB account</vt:lpstr>
      <vt:lpstr>Step-by-step: affiliating (claiming) an organization</vt:lpstr>
      <vt:lpstr>Step-by-step: creating or updating a Network record</vt:lpstr>
      <vt:lpstr>Automation &amp; API</vt:lpstr>
      <vt:lpstr>Using PeeringDB with Google Earth (KMZ export)</vt:lpstr>
      <vt:lpstr>Information and Resources</vt:lpstr>
      <vt:lpstr>Become a PeeringDB Sponsor!</vt:lpstr>
      <vt:lpstr>Committees</vt:lpstr>
      <vt:lpstr>Board of Directors and Officers</vt:lpstr>
      <vt:lpstr>Admin Committee</vt:lpstr>
      <vt:lpstr>Outreach Committee</vt:lpstr>
      <vt:lpstr>Product Committee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Hankins</dc:creator>
  <cp:lastModifiedBy>Obinna Adumike</cp:lastModifiedBy>
  <cp:revision>22</cp:revision>
  <dcterms:created xsi:type="dcterms:W3CDTF">2019-02-20T23:32:47Z</dcterms:created>
  <dcterms:modified xsi:type="dcterms:W3CDTF">2025-10-15T10:29:27Z</dcterms:modified>
</cp:coreProperties>
</file>